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3" r:id="rId2"/>
    <p:sldId id="334" r:id="rId3"/>
    <p:sldId id="330" r:id="rId4"/>
    <p:sldId id="331" r:id="rId5"/>
    <p:sldId id="258" r:id="rId6"/>
    <p:sldId id="260" r:id="rId7"/>
    <p:sldId id="261" r:id="rId8"/>
    <p:sldId id="262" r:id="rId9"/>
    <p:sldId id="264" r:id="rId10"/>
    <p:sldId id="321" r:id="rId11"/>
    <p:sldId id="265" r:id="rId12"/>
    <p:sldId id="335" r:id="rId13"/>
    <p:sldId id="336" r:id="rId14"/>
    <p:sldId id="270" r:id="rId15"/>
    <p:sldId id="318" r:id="rId16"/>
    <p:sldId id="323" r:id="rId17"/>
    <p:sldId id="338" r:id="rId18"/>
    <p:sldId id="339" r:id="rId19"/>
    <p:sldId id="266" r:id="rId20"/>
    <p:sldId id="337" r:id="rId21"/>
    <p:sldId id="340" r:id="rId22"/>
    <p:sldId id="275"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2EB8D"/>
    <a:srgbClr val="A34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4" autoAdjust="0"/>
    <p:restoredTop sz="94364" autoAdjust="0"/>
  </p:normalViewPr>
  <p:slideViewPr>
    <p:cSldViewPr snapToGrid="0">
      <p:cViewPr varScale="1">
        <p:scale>
          <a:sx n="69" d="100"/>
          <a:sy n="69" d="100"/>
        </p:scale>
        <p:origin x="-79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23/12/2021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76893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23/12/2021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101661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23/12/2021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3452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F81DA03-A8EF-418C-A0D6-80D369E83D22}" type="datetimeFigureOut">
              <a:rPr lang="vi-VN" smtClean="0"/>
              <a:t>23/12/2021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97610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81DA03-A8EF-418C-A0D6-80D369E83D22}" type="datetimeFigureOut">
              <a:rPr lang="vi-VN" smtClean="0"/>
              <a:t>23/12/2021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87644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F81DA03-A8EF-418C-A0D6-80D369E83D22}" type="datetimeFigureOut">
              <a:rPr lang="vi-VN" smtClean="0"/>
              <a:t>23/12/2021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96102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F81DA03-A8EF-418C-A0D6-80D369E83D22}" type="datetimeFigureOut">
              <a:rPr lang="vi-VN" smtClean="0"/>
              <a:t>23/12/2021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3514232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F81DA03-A8EF-418C-A0D6-80D369E83D22}" type="datetimeFigureOut">
              <a:rPr lang="vi-VN" smtClean="0"/>
              <a:t>23/12/2021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09438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1DA03-A8EF-418C-A0D6-80D369E83D22}" type="datetimeFigureOut">
              <a:rPr lang="vi-VN" smtClean="0"/>
              <a:t>23/12/2021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420160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81DA03-A8EF-418C-A0D6-80D369E83D22}" type="datetimeFigureOut">
              <a:rPr lang="vi-VN" smtClean="0"/>
              <a:t>23/12/2021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28277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81DA03-A8EF-418C-A0D6-80D369E83D22}" type="datetimeFigureOut">
              <a:rPr lang="vi-VN" smtClean="0"/>
              <a:t>23/12/2021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1A136EE-06F1-473B-90C1-AF86F8C2F08D}" type="slidenum">
              <a:rPr lang="vi-VN" smtClean="0"/>
              <a:t>‹#›</a:t>
            </a:fld>
            <a:endParaRPr lang="vi-VN"/>
          </a:p>
        </p:txBody>
      </p:sp>
    </p:spTree>
    <p:extLst>
      <p:ext uri="{BB962C8B-B14F-4D97-AF65-F5344CB8AC3E}">
        <p14:creationId xmlns:p14="http://schemas.microsoft.com/office/powerpoint/2010/main" val="4120786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1DA03-A8EF-418C-A0D6-80D369E83D22}" type="datetimeFigureOut">
              <a:rPr lang="vi-VN" smtClean="0"/>
              <a:t>23/12/2021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136EE-06F1-473B-90C1-AF86F8C2F08D}" type="slidenum">
              <a:rPr lang="vi-VN" smtClean="0"/>
              <a:t>‹#›</a:t>
            </a:fld>
            <a:endParaRPr lang="vi-VN"/>
          </a:p>
        </p:txBody>
      </p:sp>
    </p:spTree>
    <p:extLst>
      <p:ext uri="{BB962C8B-B14F-4D97-AF65-F5344CB8AC3E}">
        <p14:creationId xmlns:p14="http://schemas.microsoft.com/office/powerpoint/2010/main" val="181494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353F8-6953-407D-AD8E-E01E0619CF86}"/>
              </a:ext>
            </a:extLst>
          </p:cNvPr>
          <p:cNvSpPr>
            <a:spLocks noGrp="1"/>
          </p:cNvSpPr>
          <p:nvPr>
            <p:ph type="title"/>
          </p:nvPr>
        </p:nvSpPr>
        <p:spPr/>
        <p:txBody>
          <a:bodyPr/>
          <a:lstStyle/>
          <a:p>
            <a:endParaRPr lang="en-SG" dirty="0"/>
          </a:p>
        </p:txBody>
      </p:sp>
      <p:sp>
        <p:nvSpPr>
          <p:cNvPr id="3" name="Content Placeholder 2">
            <a:extLst>
              <a:ext uri="{FF2B5EF4-FFF2-40B4-BE49-F238E27FC236}">
                <a16:creationId xmlns:a16="http://schemas.microsoft.com/office/drawing/2014/main" xmlns="" id="{376A134F-772F-4683-ABAF-CF77EB50D31E}"/>
              </a:ext>
            </a:extLst>
          </p:cNvPr>
          <p:cNvSpPr>
            <a:spLocks noGrp="1"/>
          </p:cNvSpPr>
          <p:nvPr>
            <p:ph idx="1"/>
          </p:nvPr>
        </p:nvSpPr>
        <p:spPr/>
        <p:txBody>
          <a:bodyPr/>
          <a:lstStyle/>
          <a:p>
            <a:endParaRPr lang="en-SG"/>
          </a:p>
        </p:txBody>
      </p:sp>
      <p:pic>
        <p:nvPicPr>
          <p:cNvPr id="4" name="Picture 3">
            <a:extLst>
              <a:ext uri="{FF2B5EF4-FFF2-40B4-BE49-F238E27FC236}">
                <a16:creationId xmlns:a16="http://schemas.microsoft.com/office/drawing/2014/main" xmlns="" id="{5DCF24D5-67ED-4300-8425-4217D51C959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82195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9106"/>
            <a:ext cx="3322983" cy="769441"/>
            <a:chOff x="134912" y="70008"/>
            <a:chExt cx="3322983" cy="769441"/>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74740" b="78516" l="9590" r="12006"/>
                      </a14:imgEffect>
                    </a14:imgLayer>
                  </a14:imgProps>
                </a:ext>
              </a:extLst>
            </a:blip>
            <a:srcRect l="9599" t="75256" r="87866" b="21465"/>
            <a:stretch/>
          </p:blipFill>
          <p:spPr>
            <a:xfrm>
              <a:off x="134912" y="218040"/>
              <a:ext cx="854440" cy="621409"/>
            </a:xfrm>
            <a:prstGeom prst="rect">
              <a:avLst/>
            </a:prstGeom>
          </p:spPr>
        </p:pic>
        <p:sp>
          <p:nvSpPr>
            <p:cNvPr id="7" name="TextBox 6"/>
            <p:cNvSpPr txBox="1"/>
            <p:nvPr/>
          </p:nvSpPr>
          <p:spPr>
            <a:xfrm>
              <a:off x="1062688" y="70008"/>
              <a:ext cx="2395207" cy="646331"/>
            </a:xfrm>
            <a:prstGeom prst="rect">
              <a:avLst/>
            </a:prstGeom>
            <a:noFill/>
          </p:spPr>
          <p:txBody>
            <a:bodyPr wrap="none" rtlCol="0">
              <a:spAutoFit/>
            </a:bodyPr>
            <a:lstStyle/>
            <a:p>
              <a:r>
                <a:rPr lang="en-US" sz="3600" b="1" dirty="0" err="1">
                  <a:solidFill>
                    <a:srgbClr val="0000FF"/>
                  </a:solidFill>
                  <a:latin typeface="UTM Avo" panose="02040603050506020204" pitchFamily="18" charset="0"/>
                  <a:cs typeface="Times New Roman" panose="02020603050405020304" pitchFamily="18" charset="0"/>
                </a:rPr>
                <a:t>Tạo</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tiếng</a:t>
              </a:r>
              <a:endParaRPr lang="vi-VN" sz="3600" b="1" dirty="0">
                <a:solidFill>
                  <a:srgbClr val="0000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rot="10800000" flipV="1">
            <a:off x="1428750" y="1947735"/>
            <a:ext cx="2992326" cy="923330"/>
          </a:xfrm>
          <a:prstGeom prst="rect">
            <a:avLst/>
          </a:prstGeom>
        </p:spPr>
        <p:txBody>
          <a:bodyPr wrap="square">
            <a:spAutoFit/>
          </a:bodyPr>
          <a:lstStyle/>
          <a:p>
            <a:r>
              <a:rPr lang="en-US" sz="5400" b="1" dirty="0" err="1">
                <a:solidFill>
                  <a:srgbClr val="FF0000"/>
                </a:solidFill>
                <a:latin typeface="UTM Avo" panose="02040603050506020204" pitchFamily="18" charset="0"/>
                <a:cs typeface="Times New Roman" panose="02020603050405020304" pitchFamily="18" charset="0"/>
              </a:rPr>
              <a:t>bưng</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794760" y="1993901"/>
            <a:ext cx="936139" cy="75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b</a:t>
            </a:r>
            <a:endParaRPr lang="vi-VN" sz="4800" dirty="0">
              <a:latin typeface="Times New Roman" panose="02020603050405020304" pitchFamily="18" charset="0"/>
              <a:cs typeface="Times New Roman" panose="02020603050405020304" pitchFamily="18" charset="0"/>
            </a:endParaRPr>
          </a:p>
        </p:txBody>
      </p:sp>
      <p:sp>
        <p:nvSpPr>
          <p:cNvPr id="10" name="Rectangle 9"/>
          <p:cNvSpPr/>
          <p:nvPr/>
        </p:nvSpPr>
        <p:spPr>
          <a:xfrm>
            <a:off x="5350545" y="1993901"/>
            <a:ext cx="1598895" cy="75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a:latin typeface="UTM Avo" panose="02040603050506020204" pitchFamily="18" charset="0"/>
                <a:cs typeface="Times New Roman" panose="02020603050405020304" pitchFamily="18" charset="0"/>
              </a:rPr>
              <a:t>ưng</a:t>
            </a:r>
            <a:endParaRPr lang="vi-VN" sz="4800" dirty="0">
              <a:latin typeface="Times New Roman" panose="02020603050405020304" pitchFamily="18" charset="0"/>
              <a:cs typeface="Times New Roman" panose="02020603050405020304" pitchFamily="18" charset="0"/>
            </a:endParaRPr>
          </a:p>
        </p:txBody>
      </p:sp>
      <p:cxnSp>
        <p:nvCxnSpPr>
          <p:cNvPr id="11" name="Straight Connector 10"/>
          <p:cNvCxnSpPr>
            <a:stCxn id="9" idx="3"/>
            <a:endCxn id="10" idx="1"/>
          </p:cNvCxnSpPr>
          <p:nvPr/>
        </p:nvCxnSpPr>
        <p:spPr>
          <a:xfrm>
            <a:off x="4730899" y="2373812"/>
            <a:ext cx="619646" cy="0"/>
          </a:xfrm>
          <a:prstGeom prst="line">
            <a:avLst/>
          </a:prstGeom>
        </p:spPr>
        <p:style>
          <a:lnRef idx="1">
            <a:schemeClr val="dk1"/>
          </a:lnRef>
          <a:fillRef idx="0">
            <a:schemeClr val="dk1"/>
          </a:fillRef>
          <a:effectRef idx="0">
            <a:schemeClr val="dk1"/>
          </a:effectRef>
          <a:fontRef idx="minor">
            <a:schemeClr val="tx1"/>
          </a:fontRef>
        </p:style>
      </p:cxnSp>
      <p:sp>
        <p:nvSpPr>
          <p:cNvPr id="12" name="Rectangle 11"/>
          <p:cNvSpPr/>
          <p:nvPr/>
        </p:nvSpPr>
        <p:spPr>
          <a:xfrm>
            <a:off x="7722302" y="1993901"/>
            <a:ext cx="2056872" cy="75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a:latin typeface="UTM Avo" panose="02040603050506020204" pitchFamily="18" charset="0"/>
                <a:cs typeface="Times New Roman" panose="02020603050405020304" pitchFamily="18" charset="0"/>
              </a:rPr>
              <a:t>bưng</a:t>
            </a:r>
            <a:endParaRPr lang="vi-VN" sz="4800"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7006183" y="2373811"/>
            <a:ext cx="7100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6" descr="Ghim của Nguyenthile trên 长草颜团子 Budding Pop | Đang yêu, Mèo kitty, Mèo c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88042" y="456247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28750" y="3433905"/>
            <a:ext cx="3757203" cy="923330"/>
          </a:xfrm>
          <a:prstGeom prst="rect">
            <a:avLst/>
          </a:prstGeom>
          <a:noFill/>
        </p:spPr>
        <p:txBody>
          <a:bodyPr wrap="square" rtlCol="0">
            <a:spAutoFit/>
          </a:bodyPr>
          <a:lstStyle/>
          <a:p>
            <a:r>
              <a:rPr lang="en-US" sz="5400" b="1" dirty="0" err="1">
                <a:solidFill>
                  <a:srgbClr val="FF0000"/>
                </a:solidFill>
                <a:latin typeface="UTM Avo" panose="02040603050506020204" pitchFamily="18" charset="0"/>
                <a:cs typeface="Times New Roman" panose="02020603050405020304" pitchFamily="18" charset="0"/>
              </a:rPr>
              <a:t>ưc</a:t>
            </a:r>
            <a:endParaRPr lang="vi-VN"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98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 mẫu câu chào hỏi tiếng anh cho trẻ em thông dụng dễ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Premium Vector | Frame with happy boy and girl in garden"/>
          <p:cNvPicPr>
            <a:picLocks noChangeAspect="1" noChangeArrowheads="1"/>
          </p:cNvPicPr>
          <p:nvPr/>
        </p:nvPicPr>
        <p:blipFill rotWithShape="1">
          <a:blip r:embed="rId3">
            <a:extLst>
              <a:ext uri="{28A0092B-C50C-407E-A947-70E740481C1C}">
                <a14:useLocalDpi xmlns:a14="http://schemas.microsoft.com/office/drawing/2010/main" val="0"/>
              </a:ext>
            </a:extLst>
          </a:blip>
          <a:srcRect l="1476" t="1531" r="1270" b="2076"/>
          <a:stretch/>
        </p:blipFill>
        <p:spPr bwMode="auto">
          <a:xfrm>
            <a:off x="-631370" y="0"/>
            <a:ext cx="1365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Premium Vector | Frame with happy boy and girl in garden"/>
          <p:cNvPicPr>
            <a:picLocks noChangeAspect="1" noChangeArrowheads="1"/>
          </p:cNvPicPr>
          <p:nvPr/>
        </p:nvPicPr>
        <p:blipFill rotWithShape="1">
          <a:blip r:embed="rId3">
            <a:extLst>
              <a:ext uri="{28A0092B-C50C-407E-A947-70E740481C1C}">
                <a14:useLocalDpi xmlns:a14="http://schemas.microsoft.com/office/drawing/2010/main" val="0"/>
              </a:ext>
            </a:extLst>
          </a:blip>
          <a:srcRect l="1476" t="1531" r="1270" b="2076"/>
          <a:stretch/>
        </p:blipFill>
        <p:spPr bwMode="auto">
          <a:xfrm>
            <a:off x="-631370" y="0"/>
            <a:ext cx="136506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01111" y="811989"/>
            <a:ext cx="5040162" cy="1446550"/>
          </a:xfrm>
          <a:prstGeom prst="rect">
            <a:avLst/>
          </a:prstGeom>
          <a:noFill/>
        </p:spPr>
        <p:txBody>
          <a:bodyPr wrap="none" rtlCol="0">
            <a:spAutoFit/>
          </a:bodyPr>
          <a:lstStyle/>
          <a:p>
            <a:r>
              <a:rPr lang="en-US" sz="5400" b="1" dirty="0">
                <a:solidFill>
                  <a:srgbClr val="0000FF"/>
                </a:solidFill>
                <a:latin typeface="UTM Avo" panose="02040603050506020204" pitchFamily="18" charset="0"/>
                <a:cs typeface="Times New Roman" panose="02020603050405020304" pitchFamily="18" charset="0"/>
              </a:rPr>
              <a:t>    </a:t>
            </a:r>
            <a:r>
              <a:rPr lang="en-US" sz="6600" b="1" dirty="0" err="1">
                <a:solidFill>
                  <a:srgbClr val="0000FF"/>
                </a:solidFill>
                <a:latin typeface="UTM Avo" panose="02040603050506020204" pitchFamily="18" charset="0"/>
                <a:cs typeface="Times New Roman" panose="02020603050405020304" pitchFamily="18" charset="0"/>
              </a:rPr>
              <a:t>Bài</a:t>
            </a:r>
            <a:r>
              <a:rPr lang="en-US" sz="6600" b="1" dirty="0">
                <a:solidFill>
                  <a:srgbClr val="0000FF"/>
                </a:solidFill>
                <a:latin typeface="UTM Avo" panose="02040603050506020204" pitchFamily="18" charset="0"/>
                <a:cs typeface="Times New Roman" panose="02020603050405020304" pitchFamily="18" charset="0"/>
              </a:rPr>
              <a:t> 73:</a:t>
            </a:r>
            <a:r>
              <a:rPr lang="en-US" sz="8800" b="1" dirty="0">
                <a:solidFill>
                  <a:srgbClr val="0000FF"/>
                </a:solidFill>
                <a:latin typeface="UTM Avo" panose="02040603050506020204" pitchFamily="18" charset="0"/>
                <a:cs typeface="Times New Roman" panose="02020603050405020304" pitchFamily="18" charset="0"/>
              </a:rPr>
              <a:t>   </a:t>
            </a:r>
            <a:endParaRPr lang="vi-VN" sz="9600" b="1"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56461" y="2442754"/>
            <a:ext cx="6975565" cy="3031599"/>
          </a:xfrm>
          <a:prstGeom prst="rect">
            <a:avLst/>
          </a:prstGeom>
        </p:spPr>
        <p:txBody>
          <a:bodyPr wrap="square">
            <a:spAutoFit/>
          </a:bodyPr>
          <a:lstStyle/>
          <a:p>
            <a:r>
              <a:rPr lang="en-US" sz="12500" b="1" dirty="0" err="1">
                <a:solidFill>
                  <a:srgbClr val="0000FF"/>
                </a:solidFill>
                <a:latin typeface="UTM Avo" panose="02040603050506020204" pitchFamily="18" charset="0"/>
                <a:cs typeface="Times New Roman" panose="02020603050405020304" pitchFamily="18" charset="0"/>
              </a:rPr>
              <a:t>ưng</a:t>
            </a:r>
            <a:r>
              <a:rPr lang="en-US" sz="12500" b="1" dirty="0">
                <a:solidFill>
                  <a:srgbClr val="0000FF"/>
                </a:solidFill>
                <a:latin typeface="UTM Avo" panose="02040603050506020204" pitchFamily="18" charset="0"/>
                <a:cs typeface="Times New Roman" panose="02020603050405020304" pitchFamily="18" charset="0"/>
              </a:rPr>
              <a:t> </a:t>
            </a:r>
            <a:r>
              <a:rPr lang="en-US" sz="12500" b="1" dirty="0" err="1">
                <a:solidFill>
                  <a:srgbClr val="0000FF"/>
                </a:solidFill>
                <a:latin typeface="UTM Avo" panose="02040603050506020204" pitchFamily="18" charset="0"/>
                <a:cs typeface="Times New Roman" panose="02020603050405020304" pitchFamily="18" charset="0"/>
              </a:rPr>
              <a:t>ưc</a:t>
            </a:r>
            <a:endParaRPr lang="en-US" sz="12500" b="1" dirty="0">
              <a:solidFill>
                <a:srgbClr val="0000FF"/>
              </a:solidFill>
              <a:latin typeface="UTM Avo" panose="02040603050506020204" pitchFamily="18" charset="0"/>
              <a:cs typeface="Times New Roman" panose="02020603050405020304" pitchFamily="18" charset="0"/>
            </a:endParaRPr>
          </a:p>
          <a:p>
            <a:r>
              <a:rPr lang="en-US" sz="6600" b="1" dirty="0">
                <a:solidFill>
                  <a:srgbClr val="0000FF"/>
                </a:solidFill>
                <a:latin typeface="UTM Avo" panose="02040603050506020204" pitchFamily="18" charset="0"/>
                <a:cs typeface="Times New Roman" panose="02020603050405020304" pitchFamily="18" charset="0"/>
              </a:rPr>
              <a:t>        </a:t>
            </a:r>
            <a:r>
              <a:rPr lang="en-US" sz="6600" b="1" dirty="0" err="1">
                <a:solidFill>
                  <a:srgbClr val="0000FF"/>
                </a:solidFill>
                <a:latin typeface="UTM Avo" panose="02040603050506020204" pitchFamily="18" charset="0"/>
                <a:cs typeface="Times New Roman" panose="02020603050405020304" pitchFamily="18" charset="0"/>
              </a:rPr>
              <a:t>Tiết</a:t>
            </a:r>
            <a:r>
              <a:rPr lang="en-US" sz="6600" b="1" dirty="0">
                <a:solidFill>
                  <a:srgbClr val="0000FF"/>
                </a:solidFill>
                <a:latin typeface="UTM Avo" panose="02040603050506020204" pitchFamily="18" charset="0"/>
                <a:cs typeface="Times New Roman" panose="02020603050405020304" pitchFamily="18" charset="0"/>
              </a:rPr>
              <a:t> 1</a:t>
            </a:r>
            <a:endParaRPr lang="vi-VN" sz="6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15197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F5AB4-CB1E-47B5-AAD5-A7A7EF1CADCD}"/>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xmlns="" id="{78B73454-4441-48E8-BFD7-01E4FE9E4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84" y="0"/>
            <a:ext cx="12250284" cy="6858000"/>
          </a:xfrm>
        </p:spPr>
      </p:pic>
      <p:sp>
        <p:nvSpPr>
          <p:cNvPr id="6" name="TextBox 5">
            <a:extLst>
              <a:ext uri="{FF2B5EF4-FFF2-40B4-BE49-F238E27FC236}">
                <a16:creationId xmlns:a16="http://schemas.microsoft.com/office/drawing/2014/main" xmlns="" id="{C8484A87-1FAC-454F-9080-EE73BC16BFA4}"/>
              </a:ext>
            </a:extLst>
          </p:cNvPr>
          <p:cNvSpPr txBox="1"/>
          <p:nvPr/>
        </p:nvSpPr>
        <p:spPr>
          <a:xfrm>
            <a:off x="1736218" y="365125"/>
            <a:ext cx="2354519" cy="1200329"/>
          </a:xfrm>
          <a:prstGeom prst="rect">
            <a:avLst/>
          </a:prstGeom>
          <a:noFill/>
        </p:spPr>
        <p:txBody>
          <a:bodyPr wrap="square" rtlCol="0">
            <a:spAutoFit/>
          </a:bodyPr>
          <a:lstStyle/>
          <a:p>
            <a:r>
              <a:rPr lang="en-US" sz="7200" b="1" dirty="0" err="1">
                <a:solidFill>
                  <a:srgbClr val="FF0000"/>
                </a:solidFill>
                <a:latin typeface="UTM Avo" panose="02040603050506020204" pitchFamily="18" charset="0"/>
                <a:cs typeface="Times New Roman" panose="02020603050405020304" pitchFamily="18" charset="0"/>
              </a:rPr>
              <a:t>ưng</a:t>
            </a:r>
            <a:endParaRPr lang="vi-VN" sz="72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9D3C672B-EA81-4E7B-B286-EA5E832E585A}"/>
              </a:ext>
            </a:extLst>
          </p:cNvPr>
          <p:cNvSpPr txBox="1"/>
          <p:nvPr/>
        </p:nvSpPr>
        <p:spPr>
          <a:xfrm>
            <a:off x="490599" y="1930579"/>
            <a:ext cx="4193690" cy="1200329"/>
          </a:xfrm>
          <a:prstGeom prst="rect">
            <a:avLst/>
          </a:prstGeom>
          <a:noFill/>
        </p:spPr>
        <p:txBody>
          <a:bodyPr wrap="square" rtlCol="0">
            <a:spAutoFit/>
          </a:bodyPr>
          <a:lstStyle/>
          <a:p>
            <a:r>
              <a:rPr lang="en-US" sz="7200" b="1" dirty="0" err="1">
                <a:latin typeface="UTM Avo" panose="02040603050506020204" pitchFamily="18" charset="0"/>
                <a:cs typeface="Times New Roman" panose="02020603050405020304" pitchFamily="18" charset="0"/>
              </a:rPr>
              <a:t>củ</a:t>
            </a:r>
            <a:r>
              <a:rPr lang="en-US" sz="7200" b="1" dirty="0">
                <a:latin typeface="UTM Avo" panose="02040603050506020204" pitchFamily="18" charset="0"/>
                <a:cs typeface="Times New Roman" panose="02020603050405020304" pitchFamily="18" charset="0"/>
              </a:rPr>
              <a:t> </a:t>
            </a:r>
            <a:r>
              <a:rPr lang="en-US" sz="7200" b="1" dirty="0" err="1">
                <a:latin typeface="UTM Avo" panose="02040603050506020204" pitchFamily="18" charset="0"/>
                <a:cs typeface="Times New Roman" panose="02020603050405020304" pitchFamily="18" charset="0"/>
              </a:rPr>
              <a:t>g</a:t>
            </a:r>
            <a:r>
              <a:rPr lang="en-US" sz="7200" b="1" dirty="0" err="1">
                <a:solidFill>
                  <a:srgbClr val="FF0000"/>
                </a:solidFill>
                <a:latin typeface="UTM Avo" panose="02040603050506020204" pitchFamily="18" charset="0"/>
                <a:cs typeface="Times New Roman" panose="02020603050405020304" pitchFamily="18" charset="0"/>
              </a:rPr>
              <a:t>ừng</a:t>
            </a:r>
            <a:endParaRPr lang="vi-VN" sz="72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96BDEC58-F9CE-461D-93E3-64D775D82EFB}"/>
              </a:ext>
            </a:extLst>
          </p:cNvPr>
          <p:cNvSpPr txBox="1"/>
          <p:nvPr/>
        </p:nvSpPr>
        <p:spPr>
          <a:xfrm>
            <a:off x="390493" y="3621267"/>
            <a:ext cx="4621778" cy="1200329"/>
          </a:xfrm>
          <a:prstGeom prst="rect">
            <a:avLst/>
          </a:prstGeom>
          <a:noFill/>
        </p:spPr>
        <p:txBody>
          <a:bodyPr wrap="none" rtlCol="0">
            <a:spAutoFit/>
          </a:bodyPr>
          <a:lstStyle/>
          <a:p>
            <a:r>
              <a:rPr lang="en-US" sz="7200" b="1" dirty="0" err="1">
                <a:latin typeface="UTM Avo" panose="02040603050506020204" pitchFamily="18" charset="0"/>
                <a:cs typeface="Times New Roman" panose="02020603050405020304" pitchFamily="18" charset="0"/>
              </a:rPr>
              <a:t>chim</a:t>
            </a:r>
            <a:r>
              <a:rPr lang="en-US" sz="7200" b="1" dirty="0">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ưng</a:t>
            </a:r>
            <a:endParaRPr lang="vi-VN" sz="72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6C5CB39-25EB-4AF4-A707-2698F48508A4}"/>
              </a:ext>
            </a:extLst>
          </p:cNvPr>
          <p:cNvSpPr txBox="1"/>
          <p:nvPr/>
        </p:nvSpPr>
        <p:spPr>
          <a:xfrm>
            <a:off x="526624" y="5254381"/>
            <a:ext cx="4121641" cy="1200329"/>
          </a:xfrm>
          <a:prstGeom prst="rect">
            <a:avLst/>
          </a:prstGeom>
          <a:noFill/>
        </p:spPr>
        <p:txBody>
          <a:bodyPr wrap="none" rtlCol="0">
            <a:spAutoFit/>
          </a:bodyPr>
          <a:lstStyle/>
          <a:p>
            <a:r>
              <a:rPr lang="en-US" sz="7200" b="1" dirty="0" err="1">
                <a:latin typeface="UTM Avo" panose="02040603050506020204" pitchFamily="18" charset="0"/>
                <a:cs typeface="Times New Roman" panose="02020603050405020304" pitchFamily="18" charset="0"/>
              </a:rPr>
              <a:t>m</a:t>
            </a:r>
            <a:r>
              <a:rPr lang="en-US" sz="7200" b="1" dirty="0" err="1">
                <a:solidFill>
                  <a:srgbClr val="FF0000"/>
                </a:solidFill>
                <a:latin typeface="UTM Avo" panose="02040603050506020204" pitchFamily="18" charset="0"/>
                <a:cs typeface="Times New Roman" panose="02020603050405020304" pitchFamily="18" charset="0"/>
              </a:rPr>
              <a:t>ừng</a:t>
            </a:r>
            <a:r>
              <a:rPr lang="en-US" sz="7200" b="1" dirty="0">
                <a:latin typeface="UTM Avo" panose="02040603050506020204" pitchFamily="18" charset="0"/>
                <a:cs typeface="Times New Roman" panose="02020603050405020304" pitchFamily="18" charset="0"/>
              </a:rPr>
              <a:t> </a:t>
            </a:r>
            <a:r>
              <a:rPr lang="en-US" sz="7200" b="1" dirty="0" err="1">
                <a:latin typeface="UTM Avo" panose="02040603050506020204" pitchFamily="18" charset="0"/>
                <a:cs typeface="Times New Roman" panose="02020603050405020304" pitchFamily="18" charset="0"/>
              </a:rPr>
              <a:t>rỡ</a:t>
            </a:r>
            <a:endParaRPr lang="vi-VN" sz="7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C75F2FE5-7987-45C3-A031-012A6F50E318}"/>
              </a:ext>
            </a:extLst>
          </p:cNvPr>
          <p:cNvSpPr txBox="1"/>
          <p:nvPr/>
        </p:nvSpPr>
        <p:spPr>
          <a:xfrm>
            <a:off x="8101265" y="365124"/>
            <a:ext cx="2261263" cy="1200329"/>
          </a:xfrm>
          <a:prstGeom prst="rect">
            <a:avLst/>
          </a:prstGeom>
          <a:noFill/>
        </p:spPr>
        <p:txBody>
          <a:bodyPr wrap="square" rtlCol="0">
            <a:spAutoFit/>
          </a:bodyPr>
          <a:lstStyle/>
          <a:p>
            <a:r>
              <a:rPr lang="en-US" sz="7200" b="1" dirty="0" err="1">
                <a:solidFill>
                  <a:srgbClr val="0000FF"/>
                </a:solidFill>
                <a:latin typeface="UTM Avo" panose="02040603050506020204" pitchFamily="18" charset="0"/>
                <a:cs typeface="Times New Roman" panose="02020603050405020304" pitchFamily="18" charset="0"/>
              </a:rPr>
              <a:t>ưc</a:t>
            </a:r>
            <a:endParaRPr lang="vi-VN" sz="7200" b="1"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9014226B-6CAA-4809-95AC-37D20E1C613E}"/>
              </a:ext>
            </a:extLst>
          </p:cNvPr>
          <p:cNvSpPr txBox="1"/>
          <p:nvPr/>
        </p:nvSpPr>
        <p:spPr>
          <a:xfrm>
            <a:off x="7179731" y="3404565"/>
            <a:ext cx="5379428" cy="1200329"/>
          </a:xfrm>
          <a:prstGeom prst="rect">
            <a:avLst/>
          </a:prstGeom>
          <a:noFill/>
        </p:spPr>
        <p:txBody>
          <a:bodyPr wrap="square" rtlCol="0">
            <a:spAutoFit/>
          </a:bodyPr>
          <a:lstStyle/>
          <a:p>
            <a:r>
              <a:rPr lang="en-US" sz="7200" b="1" dirty="0" err="1">
                <a:latin typeface="UTM Avo" panose="02040603050506020204" pitchFamily="18" charset="0"/>
                <a:cs typeface="Times New Roman" panose="02020603050405020304" pitchFamily="18" charset="0"/>
              </a:rPr>
              <a:t>nóng</a:t>
            </a:r>
            <a:r>
              <a:rPr lang="en-US" sz="7200" b="1" dirty="0">
                <a:latin typeface="UTM Avo" panose="02040603050506020204" pitchFamily="18" charset="0"/>
                <a:cs typeface="Times New Roman" panose="02020603050405020304" pitchFamily="18" charset="0"/>
              </a:rPr>
              <a:t> </a:t>
            </a:r>
            <a:r>
              <a:rPr lang="en-US" sz="7200" b="1" dirty="0" err="1">
                <a:latin typeface="UTM Avo" panose="02040603050506020204" pitchFamily="18" charset="0"/>
                <a:cs typeface="Times New Roman" panose="02020603050405020304" pitchFamily="18" charset="0"/>
              </a:rPr>
              <a:t>b</a:t>
            </a:r>
            <a:r>
              <a:rPr lang="en-US" sz="7200" b="1" dirty="0" err="1">
                <a:solidFill>
                  <a:srgbClr val="0070C0"/>
                </a:solidFill>
                <a:latin typeface="UTM Avo" panose="02040603050506020204" pitchFamily="18" charset="0"/>
                <a:cs typeface="Times New Roman" panose="02020603050405020304" pitchFamily="18" charset="0"/>
              </a:rPr>
              <a:t>ức</a:t>
            </a:r>
            <a:endParaRPr lang="vi-VN" sz="7200" b="1"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DCBADCB8-5C9F-4868-BF05-2DE46FB909D5}"/>
              </a:ext>
            </a:extLst>
          </p:cNvPr>
          <p:cNvSpPr txBox="1"/>
          <p:nvPr/>
        </p:nvSpPr>
        <p:spPr>
          <a:xfrm>
            <a:off x="7190712" y="5032622"/>
            <a:ext cx="4163088" cy="1200329"/>
          </a:xfrm>
          <a:prstGeom prst="rect">
            <a:avLst/>
          </a:prstGeom>
          <a:noFill/>
        </p:spPr>
        <p:txBody>
          <a:bodyPr wrap="square" rtlCol="0">
            <a:spAutoFit/>
          </a:bodyPr>
          <a:lstStyle/>
          <a:p>
            <a:r>
              <a:rPr lang="en-US" sz="7200" b="1" dirty="0" err="1">
                <a:latin typeface="UTM Avo" panose="02040603050506020204" pitchFamily="18" charset="0"/>
                <a:cs typeface="Times New Roman" panose="02020603050405020304" pitchFamily="18" charset="0"/>
              </a:rPr>
              <a:t>náo</a:t>
            </a:r>
            <a:r>
              <a:rPr lang="en-US" sz="7200" b="1" dirty="0">
                <a:latin typeface="UTM Avo" panose="02040603050506020204" pitchFamily="18" charset="0"/>
                <a:cs typeface="Times New Roman" panose="02020603050405020304" pitchFamily="18" charset="0"/>
              </a:rPr>
              <a:t> </a:t>
            </a:r>
            <a:r>
              <a:rPr lang="en-US" sz="7200" b="1" dirty="0" err="1">
                <a:latin typeface="UTM Avo" panose="02040603050506020204" pitchFamily="18" charset="0"/>
                <a:cs typeface="Times New Roman" panose="02020603050405020304" pitchFamily="18" charset="0"/>
              </a:rPr>
              <a:t>n</a:t>
            </a:r>
            <a:r>
              <a:rPr lang="en-US" sz="7200" b="1" dirty="0" err="1">
                <a:solidFill>
                  <a:srgbClr val="0070C0"/>
                </a:solidFill>
                <a:latin typeface="UTM Avo" panose="02040603050506020204" pitchFamily="18" charset="0"/>
                <a:cs typeface="Times New Roman" panose="02020603050405020304" pitchFamily="18" charset="0"/>
              </a:rPr>
              <a:t>ức</a:t>
            </a:r>
            <a:endParaRPr lang="vi-VN" sz="72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1210AE1-78DA-4608-AF08-E5791C625715}"/>
              </a:ext>
            </a:extLst>
          </p:cNvPr>
          <p:cNvSpPr txBox="1"/>
          <p:nvPr/>
        </p:nvSpPr>
        <p:spPr>
          <a:xfrm>
            <a:off x="7179731" y="1645877"/>
            <a:ext cx="4593169" cy="1200329"/>
          </a:xfrm>
          <a:prstGeom prst="rect">
            <a:avLst/>
          </a:prstGeom>
          <a:noFill/>
        </p:spPr>
        <p:txBody>
          <a:bodyPr wrap="square" rtlCol="0">
            <a:spAutoFit/>
          </a:bodyPr>
          <a:lstStyle/>
          <a:p>
            <a:r>
              <a:rPr lang="en-US" sz="7200" b="1" dirty="0">
                <a:latin typeface="UTM Avo" panose="02040603050506020204" pitchFamily="18" charset="0"/>
                <a:cs typeface="Times New Roman" panose="02020603050405020304" pitchFamily="18" charset="0"/>
              </a:rPr>
              <a:t>con </a:t>
            </a:r>
            <a:r>
              <a:rPr lang="en-US" sz="7200" b="1" dirty="0" err="1">
                <a:latin typeface="UTM Avo" panose="02040603050506020204" pitchFamily="18" charset="0"/>
                <a:cs typeface="Times New Roman" panose="02020603050405020304" pitchFamily="18" charset="0"/>
              </a:rPr>
              <a:t>m</a:t>
            </a:r>
            <a:r>
              <a:rPr lang="en-US" sz="7200" b="1" dirty="0" err="1">
                <a:solidFill>
                  <a:srgbClr val="0070C0"/>
                </a:solidFill>
                <a:latin typeface="UTM Avo" panose="02040603050506020204" pitchFamily="18" charset="0"/>
                <a:cs typeface="Times New Roman" panose="02020603050405020304" pitchFamily="18" charset="0"/>
              </a:rPr>
              <a:t>ực</a:t>
            </a:r>
            <a:endParaRPr lang="vi-VN" sz="7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524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1000"/>
                                        <p:tgtEl>
                                          <p:spTgt spid="12">
                                            <p:txEl>
                                              <p:pRg st="0" end="0"/>
                                            </p:txEl>
                                          </p:spTgt>
                                        </p:tgtEl>
                                      </p:cBhvr>
                                    </p:animEffect>
                                    <p:anim calcmode="lin" valueType="num">
                                      <p:cBhvr>
                                        <p:cTn id="5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74468" y="1097280"/>
            <a:ext cx="7443063" cy="3631763"/>
          </a:xfrm>
          <a:prstGeom prst="rect">
            <a:avLst/>
          </a:prstGeom>
          <a:noFill/>
        </p:spPr>
        <p:txBody>
          <a:bodyPr wrap="none" rtlCol="0">
            <a:spAutoFit/>
          </a:bodyPr>
          <a:lstStyle/>
          <a:p>
            <a:pPr algn="ctr"/>
            <a:r>
              <a:rPr lang="en-US" sz="11500" b="1" dirty="0" err="1">
                <a:solidFill>
                  <a:srgbClr val="0000FF"/>
                </a:solidFill>
                <a:latin typeface="UTM Avo" panose="02040603050506020204" pitchFamily="18" charset="0"/>
              </a:rPr>
              <a:t>Đọc</a:t>
            </a:r>
            <a:r>
              <a:rPr lang="en-US" sz="11500" b="1" dirty="0">
                <a:solidFill>
                  <a:srgbClr val="0000FF"/>
                </a:solidFill>
                <a:latin typeface="UTM Avo" panose="02040603050506020204" pitchFamily="18" charset="0"/>
              </a:rPr>
              <a:t> </a:t>
            </a:r>
            <a:r>
              <a:rPr lang="en-US" sz="11500" b="1" dirty="0" err="1">
                <a:solidFill>
                  <a:srgbClr val="0000FF"/>
                </a:solidFill>
                <a:latin typeface="UTM Avo" panose="02040603050506020204" pitchFamily="18" charset="0"/>
              </a:rPr>
              <a:t>bài</a:t>
            </a:r>
            <a:r>
              <a:rPr lang="en-US" sz="11500" b="1" dirty="0">
                <a:solidFill>
                  <a:srgbClr val="0000FF"/>
                </a:solidFill>
                <a:latin typeface="UTM Avo" panose="02040603050506020204" pitchFamily="18" charset="0"/>
              </a:rPr>
              <a:t> </a:t>
            </a:r>
          </a:p>
          <a:p>
            <a:pPr algn="ctr"/>
            <a:r>
              <a:rPr lang="en-US" sz="11500" b="1" dirty="0" err="1">
                <a:solidFill>
                  <a:srgbClr val="0000FF"/>
                </a:solidFill>
                <a:latin typeface="UTM Avo" panose="02040603050506020204" pitchFamily="18" charset="0"/>
              </a:rPr>
              <a:t>ứng</a:t>
            </a:r>
            <a:r>
              <a:rPr lang="en-US" sz="11500" b="1" dirty="0">
                <a:solidFill>
                  <a:srgbClr val="0000FF"/>
                </a:solidFill>
                <a:latin typeface="UTM Avo" panose="02040603050506020204" pitchFamily="18" charset="0"/>
              </a:rPr>
              <a:t> </a:t>
            </a:r>
            <a:r>
              <a:rPr lang="en-US" sz="11500" b="1" dirty="0" err="1">
                <a:solidFill>
                  <a:srgbClr val="0000FF"/>
                </a:solidFill>
                <a:latin typeface="UTM Avo" panose="02040603050506020204" pitchFamily="18" charset="0"/>
              </a:rPr>
              <a:t>dụng</a:t>
            </a:r>
            <a:endParaRPr lang="vi-VN" sz="11500" b="1" dirty="0">
              <a:solidFill>
                <a:srgbClr val="0000FF"/>
              </a:solidFill>
            </a:endParaRPr>
          </a:p>
        </p:txBody>
      </p:sp>
    </p:spTree>
    <p:extLst>
      <p:ext uri="{BB962C8B-B14F-4D97-AF65-F5344CB8AC3E}">
        <p14:creationId xmlns:p14="http://schemas.microsoft.com/office/powerpoint/2010/main" val="3958158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ackgroundRemoval t="18490" b="54948" l="40044" r="60615"/>
                    </a14:imgEffect>
                  </a14:imgLayer>
                </a14:imgProps>
              </a:ext>
            </a:extLst>
          </a:blip>
          <a:srcRect l="40233" t="18894" r="39008" b="45144"/>
          <a:stretch/>
        </p:blipFill>
        <p:spPr>
          <a:xfrm>
            <a:off x="458771" y="0"/>
            <a:ext cx="7562282" cy="6943486"/>
          </a:xfrm>
          <a:prstGeom prst="rect">
            <a:avLst/>
          </a:prstGeom>
        </p:spPr>
      </p:pic>
      <p:pic>
        <p:nvPicPr>
          <p:cNvPr id="17" name="Picture 16"/>
          <p:cNvPicPr>
            <a:picLocks noChangeAspect="1"/>
          </p:cNvPicPr>
          <p:nvPr/>
        </p:nvPicPr>
        <p:blipFill rotWithShape="1">
          <a:blip r:embed="rId4"/>
          <a:srcRect l="36900" t="19503" r="36070" b="51843"/>
          <a:stretch/>
        </p:blipFill>
        <p:spPr>
          <a:xfrm>
            <a:off x="7368502" y="825714"/>
            <a:ext cx="4311407" cy="2485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rotWithShape="1">
          <a:blip r:embed="rId5"/>
          <a:srcRect l="35513" t="18574" r="35511" b="53157"/>
          <a:stretch/>
        </p:blipFill>
        <p:spPr>
          <a:xfrm>
            <a:off x="7368501" y="3769894"/>
            <a:ext cx="4311407" cy="2364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8307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8490" b="54948" l="40044" r="60615"/>
                    </a14:imgEffect>
                  </a14:imgLayer>
                </a14:imgProps>
              </a:ext>
            </a:extLst>
          </a:blip>
          <a:srcRect l="40233" t="18894" r="39008" b="45144"/>
          <a:stretch/>
        </p:blipFill>
        <p:spPr>
          <a:xfrm>
            <a:off x="711200" y="628307"/>
            <a:ext cx="7454232" cy="3589138"/>
          </a:xfrm>
          <a:prstGeom prst="rect">
            <a:avLst/>
          </a:prstGeom>
        </p:spPr>
      </p:pic>
      <p:pic>
        <p:nvPicPr>
          <p:cNvPr id="5" name="Picture 4"/>
          <p:cNvPicPr>
            <a:picLocks noChangeAspect="1"/>
          </p:cNvPicPr>
          <p:nvPr/>
        </p:nvPicPr>
        <p:blipFill rotWithShape="1">
          <a:blip r:embed="rId4"/>
          <a:srcRect l="36900" t="19503" r="36070" b="51843"/>
          <a:stretch/>
        </p:blipFill>
        <p:spPr>
          <a:xfrm>
            <a:off x="7662155" y="457475"/>
            <a:ext cx="3910176" cy="178528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rotWithShape="1">
          <a:blip r:embed="rId5"/>
          <a:srcRect l="35513" t="18574" r="35511" b="53157"/>
          <a:stretch/>
        </p:blipFill>
        <p:spPr>
          <a:xfrm>
            <a:off x="7662155" y="2471216"/>
            <a:ext cx="3910176" cy="180385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4658185" y="48126"/>
            <a:ext cx="2810385"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3200" b="1" dirty="0" err="1">
                <a:latin typeface="UTM Avo" panose="02040603050506020204" pitchFamily="18" charset="0"/>
                <a:cs typeface="Times New Roman" panose="02020603050405020304" pitchFamily="18" charset="0"/>
              </a:rPr>
              <a:t>Hưng</a:t>
            </a:r>
            <a:r>
              <a:rPr lang="en-US" sz="3200" b="1" dirty="0">
                <a:latin typeface="UTM Avo" panose="02040603050506020204" pitchFamily="18" charset="0"/>
                <a:cs typeface="Times New Roman" panose="02020603050405020304" pitchFamily="18" charset="0"/>
              </a:rPr>
              <a:t> </a:t>
            </a:r>
            <a:r>
              <a:rPr lang="en-US" sz="3200" b="1" dirty="0" err="1">
                <a:latin typeface="UTM Avo" panose="02040603050506020204" pitchFamily="18" charset="0"/>
                <a:cs typeface="Times New Roman" panose="02020603050405020304" pitchFamily="18" charset="0"/>
              </a:rPr>
              <a:t>và</a:t>
            </a:r>
            <a:r>
              <a:rPr lang="en-US" sz="3200" b="1" dirty="0">
                <a:latin typeface="UTM Avo" panose="02040603050506020204" pitchFamily="18" charset="0"/>
                <a:cs typeface="Times New Roman" panose="02020603050405020304" pitchFamily="18" charset="0"/>
              </a:rPr>
              <a:t> </a:t>
            </a:r>
            <a:r>
              <a:rPr lang="en-US" sz="3200" b="1" dirty="0" err="1">
                <a:latin typeface="UTM Avo" panose="02040603050506020204" pitchFamily="18" charset="0"/>
                <a:cs typeface="Times New Roman" panose="02020603050405020304" pitchFamily="18" charset="0"/>
              </a:rPr>
              <a:t>Lực</a:t>
            </a:r>
            <a:endParaRPr lang="en-US" sz="3200" b="1" dirty="0">
              <a:latin typeface="UTM Avo" panose="02040603050506020204" pitchFamily="18" charset="0"/>
              <a:cs typeface="Times New Roman" panose="02020603050405020304" pitchFamily="18" charset="0"/>
            </a:endParaRPr>
          </a:p>
        </p:txBody>
      </p:sp>
      <p:sp>
        <p:nvSpPr>
          <p:cNvPr id="8" name="Rectangle 7"/>
          <p:cNvSpPr/>
          <p:nvPr/>
        </p:nvSpPr>
        <p:spPr>
          <a:xfrm>
            <a:off x="846666" y="4275070"/>
            <a:ext cx="10905068" cy="240065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Phú</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ông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bảo</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ai</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có</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món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đồ</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chất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hết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gian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nhà</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Sẽ</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gả</a:t>
            </a:r>
            <a:r>
              <a:rPr lang="en-US" sz="3000" dirty="0">
                <a:latin typeface="UTM Avo" panose="02040603050506020204" pitchFamily="18" charset="0"/>
                <a:cs typeface="Times New Roman" panose="02020603050405020304" pitchFamily="18" charset="0"/>
              </a:rPr>
              <a:t> con </a:t>
            </a:r>
            <a:r>
              <a:rPr lang="en-US" sz="3000" dirty="0" err="1">
                <a:latin typeface="UTM Avo" panose="02040603050506020204" pitchFamily="18" charset="0"/>
                <a:cs typeface="Times New Roman" panose="02020603050405020304" pitchFamily="18" charset="0"/>
              </a:rPr>
              <a:t>gái</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cho</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Lập</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tức</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chàng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Lực</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mang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đến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môt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đống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cỏ</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khô</a:t>
            </a:r>
            <a:r>
              <a:rPr lang="en-US" sz="3000" dirty="0">
                <a:latin typeface="UTM Avo" panose="02040603050506020204" pitchFamily="18" charset="0"/>
                <a:cs typeface="Times New Roman" panose="02020603050405020304" pitchFamily="18" charset="0"/>
              </a:rPr>
              <a:t> to. </a:t>
            </a:r>
            <a:r>
              <a:rPr lang="en-US" sz="3000" dirty="0" err="1">
                <a:latin typeface="UTM Avo" panose="02040603050506020204" pitchFamily="18" charset="0"/>
                <a:cs typeface="Times New Roman" panose="02020603050405020304" pitchFamily="18" charset="0"/>
              </a:rPr>
              <a:t>Cỏ</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không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chất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hết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gian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nhà</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Chàng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Hưng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đem</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đến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một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ngọn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nến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và</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thắp</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lên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Ánh</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nến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làm</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sáng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cả</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gian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nhà</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Phú</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ông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mừng</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rỡ</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gả</a:t>
            </a:r>
            <a:r>
              <a:rPr lang="en-US" sz="3000" dirty="0">
                <a:latin typeface="UTM Avo" panose="02040603050506020204" pitchFamily="18" charset="0"/>
                <a:cs typeface="Times New Roman" panose="02020603050405020304" pitchFamily="18" charset="0"/>
              </a:rPr>
              <a:t> con </a:t>
            </a:r>
            <a:r>
              <a:rPr lang="en-US" sz="3000" dirty="0" err="1">
                <a:latin typeface="UTM Avo" panose="02040603050506020204" pitchFamily="18" charset="0"/>
                <a:cs typeface="Times New Roman" panose="02020603050405020304" pitchFamily="18" charset="0"/>
              </a:rPr>
              <a:t>gái</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cho</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Hưng</a:t>
            </a:r>
            <a:r>
              <a:rPr lang="en-US" sz="3000" dirty="0">
                <a:latin typeface="UTM Avo" panose="02040603050506020204" pitchFamily="18" charset="0"/>
                <a:cs typeface="Times New Roman" panose="02020603050405020304" pitchFamily="18" charset="0"/>
              </a:rPr>
              <a:t>.</a:t>
            </a:r>
          </a:p>
        </p:txBody>
      </p:sp>
      <p:sp>
        <p:nvSpPr>
          <p:cNvPr id="9" name="Rectangle 8"/>
          <p:cNvSpPr/>
          <p:nvPr/>
        </p:nvSpPr>
        <p:spPr>
          <a:xfrm>
            <a:off x="9795545" y="5187917"/>
            <a:ext cx="965929"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a:solidFill>
                  <a:srgbClr val="FF0000"/>
                </a:solidFill>
                <a:latin typeface="UTM Avo" panose="02040603050506020204" pitchFamily="18" charset="0"/>
                <a:cs typeface="Times New Roman" panose="02020603050405020304" pitchFamily="18" charset="0"/>
              </a:rPr>
              <a:t>ưng</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0" name="Straight Connector 9"/>
          <p:cNvCxnSpPr/>
          <p:nvPr/>
        </p:nvCxnSpPr>
        <p:spPr>
          <a:xfrm>
            <a:off x="9707800" y="5656962"/>
            <a:ext cx="914684" cy="11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668774" y="6105253"/>
            <a:ext cx="965929"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a:solidFill>
                  <a:srgbClr val="FF0000"/>
                </a:solidFill>
                <a:latin typeface="UTM Avo" panose="02040603050506020204" pitchFamily="18" charset="0"/>
                <a:cs typeface="Times New Roman" panose="02020603050405020304" pitchFamily="18" charset="0"/>
              </a:rPr>
              <a:t>ưng</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2" name="Straight Connector 11"/>
          <p:cNvCxnSpPr/>
          <p:nvPr/>
        </p:nvCxnSpPr>
        <p:spPr>
          <a:xfrm flipV="1">
            <a:off x="4438316" y="6581847"/>
            <a:ext cx="1115303" cy="4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241181" y="4732221"/>
            <a:ext cx="707531"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a:solidFill>
                  <a:srgbClr val="FF0000"/>
                </a:solidFill>
                <a:latin typeface="UTM Avo" panose="02040603050506020204" pitchFamily="18" charset="0"/>
                <a:cs typeface="Times New Roman" panose="02020603050405020304" pitchFamily="18" charset="0"/>
              </a:rPr>
              <a:t>ưc</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5" name="Straight Connector 14"/>
          <p:cNvCxnSpPr/>
          <p:nvPr/>
        </p:nvCxnSpPr>
        <p:spPr>
          <a:xfrm>
            <a:off x="4278255" y="5197393"/>
            <a:ext cx="5038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43807" y="4731435"/>
            <a:ext cx="707531"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000" dirty="0" err="1">
                <a:solidFill>
                  <a:srgbClr val="FF0000"/>
                </a:solidFill>
                <a:latin typeface="UTM Avo" panose="02040603050506020204" pitchFamily="18" charset="0"/>
                <a:cs typeface="Times New Roman" panose="02020603050405020304" pitchFamily="18" charset="0"/>
              </a:rPr>
              <a:t>ưc</a:t>
            </a:r>
            <a:endParaRPr lang="en-US" sz="3000" dirty="0">
              <a:solidFill>
                <a:srgbClr val="FF0000"/>
              </a:solidFill>
              <a:latin typeface="UTM Avo" panose="02040603050506020204" pitchFamily="18" charset="0"/>
              <a:cs typeface="Times New Roman" panose="02020603050405020304" pitchFamily="18" charset="0"/>
            </a:endParaRPr>
          </a:p>
        </p:txBody>
      </p:sp>
      <p:cxnSp>
        <p:nvCxnSpPr>
          <p:cNvPr id="18" name="Straight Connector 17"/>
          <p:cNvCxnSpPr/>
          <p:nvPr/>
        </p:nvCxnSpPr>
        <p:spPr>
          <a:xfrm>
            <a:off x="6448178" y="5197393"/>
            <a:ext cx="592228"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20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8490" b="54948" l="40044" r="60615"/>
                    </a14:imgEffect>
                  </a14:imgLayer>
                </a14:imgProps>
              </a:ext>
            </a:extLst>
          </a:blip>
          <a:srcRect l="40233" t="18894" r="39008" b="45144"/>
          <a:stretch/>
        </p:blipFill>
        <p:spPr>
          <a:xfrm>
            <a:off x="5987440" y="1554840"/>
            <a:ext cx="5986847" cy="5496964"/>
          </a:xfrm>
          <a:prstGeom prst="rect">
            <a:avLst/>
          </a:prstGeom>
        </p:spPr>
      </p:pic>
      <p:sp>
        <p:nvSpPr>
          <p:cNvPr id="5" name="Cloud Callout 4"/>
          <p:cNvSpPr/>
          <p:nvPr/>
        </p:nvSpPr>
        <p:spPr>
          <a:xfrm>
            <a:off x="406042" y="2599"/>
            <a:ext cx="7128611" cy="3596943"/>
          </a:xfrm>
          <a:prstGeom prst="cloudCallout">
            <a:avLst>
              <a:gd name="adj1" fmla="val 60104"/>
              <a:gd name="adj2" fmla="val 57169"/>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600" dirty="0"/>
          </a:p>
        </p:txBody>
      </p:sp>
      <p:pic>
        <p:nvPicPr>
          <p:cNvPr id="6" name="Picture 5"/>
          <p:cNvPicPr>
            <a:picLocks noChangeAspect="1"/>
          </p:cNvPicPr>
          <p:nvPr/>
        </p:nvPicPr>
        <p:blipFill rotWithShape="1">
          <a:blip r:embed="rId4"/>
          <a:srcRect l="9600" t="51076" r="87981" b="44621"/>
          <a:stretch/>
        </p:blipFill>
        <p:spPr>
          <a:xfrm>
            <a:off x="-13757" y="2739"/>
            <a:ext cx="854440" cy="766250"/>
          </a:xfrm>
          <a:prstGeom prst="rect">
            <a:avLst/>
          </a:prstGeom>
        </p:spPr>
      </p:pic>
      <p:sp>
        <p:nvSpPr>
          <p:cNvPr id="7" name="TextBox 6"/>
          <p:cNvSpPr txBox="1"/>
          <p:nvPr/>
        </p:nvSpPr>
        <p:spPr>
          <a:xfrm>
            <a:off x="1822222" y="310160"/>
            <a:ext cx="5219699" cy="954107"/>
          </a:xfrm>
          <a:prstGeom prst="rect">
            <a:avLst/>
          </a:prstGeom>
          <a:noFill/>
        </p:spPr>
        <p:txBody>
          <a:bodyPr wrap="none" rtlCol="0">
            <a:spAutoFit/>
          </a:bodyPr>
          <a:lstStyle/>
          <a:p>
            <a:pPr algn="ctr"/>
            <a:r>
              <a:rPr lang="en-US" sz="2800" b="1" dirty="0" err="1">
                <a:latin typeface="UTM Avo" panose="02040603050506020204" pitchFamily="18" charset="0"/>
                <a:cs typeface="Times New Roman" panose="02020603050405020304" pitchFamily="18" charset="0"/>
              </a:rPr>
              <a:t>Vì</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sao</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phú</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ông</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gả</a:t>
            </a:r>
            <a:r>
              <a:rPr lang="en-US" sz="2800" b="1" dirty="0">
                <a:latin typeface="UTM Avo" panose="02040603050506020204" pitchFamily="18" charset="0"/>
                <a:cs typeface="Times New Roman" panose="02020603050405020304" pitchFamily="18" charset="0"/>
              </a:rPr>
              <a:t> con </a:t>
            </a:r>
            <a:r>
              <a:rPr lang="en-US" sz="2800" b="1" dirty="0" err="1">
                <a:latin typeface="UTM Avo" panose="02040603050506020204" pitchFamily="18" charset="0"/>
                <a:cs typeface="Times New Roman" panose="02020603050405020304" pitchFamily="18" charset="0"/>
              </a:rPr>
              <a:t>gái</a:t>
            </a:r>
            <a:r>
              <a:rPr lang="en-US" sz="2800" b="1" dirty="0">
                <a:latin typeface="UTM Avo" panose="02040603050506020204" pitchFamily="18" charset="0"/>
                <a:cs typeface="Times New Roman" panose="02020603050405020304" pitchFamily="18" charset="0"/>
              </a:rPr>
              <a:t> </a:t>
            </a:r>
          </a:p>
          <a:p>
            <a:pPr algn="ctr"/>
            <a:r>
              <a:rPr lang="en-US" sz="2800" b="1" dirty="0" err="1">
                <a:latin typeface="UTM Avo" panose="02040603050506020204" pitchFamily="18" charset="0"/>
                <a:cs typeface="Times New Roman" panose="02020603050405020304" pitchFamily="18" charset="0"/>
              </a:rPr>
              <a:t>cho</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Hưng</a:t>
            </a:r>
            <a:r>
              <a:rPr lang="en-US" sz="2800" b="1" dirty="0">
                <a:latin typeface="UTM Avo" panose="020406030505060202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16609" y="1639714"/>
            <a:ext cx="486692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00FF"/>
                </a:solidFill>
                <a:latin typeface="UTM Avo" panose="02040603050506020204" pitchFamily="18" charset="0"/>
                <a:cs typeface="Times New Roman" panose="02020603050405020304" pitchFamily="18" charset="0"/>
              </a:rPr>
              <a:t>a. </a:t>
            </a:r>
            <a:r>
              <a:rPr lang="en-US" sz="3200" b="1" dirty="0" err="1">
                <a:solidFill>
                  <a:srgbClr val="0000FF"/>
                </a:solidFill>
                <a:latin typeface="UTM Avo" panose="02040603050506020204" pitchFamily="18" charset="0"/>
                <a:cs typeface="Times New Roman" panose="02020603050405020304" pitchFamily="18" charset="0"/>
              </a:rPr>
              <a:t>Vì</a:t>
            </a:r>
            <a:r>
              <a:rPr lang="en-US" sz="3200" b="1" dirty="0">
                <a:solidFill>
                  <a:srgbClr val="0000FF"/>
                </a:solidFill>
                <a:latin typeface="UTM Avo" panose="02040603050506020204" pitchFamily="18" charset="0"/>
                <a:cs typeface="Times New Roman" panose="02020603050405020304" pitchFamily="18" charset="0"/>
              </a:rPr>
              <a:t> </a:t>
            </a:r>
            <a:r>
              <a:rPr lang="en-US" sz="3200" b="1" dirty="0" err="1">
                <a:solidFill>
                  <a:srgbClr val="0000FF"/>
                </a:solidFill>
                <a:latin typeface="UTM Avo" panose="02040603050506020204" pitchFamily="18" charset="0"/>
                <a:cs typeface="Times New Roman" panose="02020603050405020304" pitchFamily="18" charset="0"/>
              </a:rPr>
              <a:t>chàng</a:t>
            </a:r>
            <a:r>
              <a:rPr lang="en-US" sz="3200" b="1" dirty="0">
                <a:solidFill>
                  <a:srgbClr val="0000FF"/>
                </a:solidFill>
                <a:latin typeface="UTM Avo" panose="02040603050506020204" pitchFamily="18" charset="0"/>
                <a:cs typeface="Times New Roman" panose="02020603050405020304" pitchFamily="18" charset="0"/>
              </a:rPr>
              <a:t> </a:t>
            </a:r>
            <a:r>
              <a:rPr lang="en-US" sz="3200" b="1" dirty="0" err="1">
                <a:solidFill>
                  <a:srgbClr val="0000FF"/>
                </a:solidFill>
                <a:latin typeface="UTM Avo" panose="02040603050506020204" pitchFamily="18" charset="0"/>
                <a:cs typeface="Times New Roman" panose="02020603050405020304" pitchFamily="18" charset="0"/>
              </a:rPr>
              <a:t>sáng</a:t>
            </a:r>
            <a:r>
              <a:rPr lang="en-US" sz="3200" b="1" dirty="0">
                <a:solidFill>
                  <a:srgbClr val="0000FF"/>
                </a:solidFill>
                <a:latin typeface="UTM Avo" panose="02040603050506020204" pitchFamily="18" charset="0"/>
                <a:cs typeface="Times New Roman" panose="02020603050405020304" pitchFamily="18" charset="0"/>
              </a:rPr>
              <a:t> </a:t>
            </a:r>
            <a:r>
              <a:rPr lang="en-US" sz="3200" b="1" dirty="0" err="1">
                <a:solidFill>
                  <a:srgbClr val="0000FF"/>
                </a:solidFill>
                <a:latin typeface="UTM Avo" panose="02040603050506020204" pitchFamily="18" charset="0"/>
                <a:cs typeface="Times New Roman" panose="02020603050405020304" pitchFamily="18" charset="0"/>
              </a:rPr>
              <a:t>dạ</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16609" y="2388445"/>
            <a:ext cx="486692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00FF"/>
                </a:solidFill>
                <a:latin typeface="UTM Avo" panose="02040603050506020204" pitchFamily="18" charset="0"/>
                <a:cs typeface="Times New Roman" panose="02020603050405020304" pitchFamily="18" charset="0"/>
              </a:rPr>
              <a:t>b. </a:t>
            </a:r>
            <a:r>
              <a:rPr lang="en-US" sz="3200" b="1" dirty="0" err="1">
                <a:solidFill>
                  <a:srgbClr val="0000FF"/>
                </a:solidFill>
                <a:latin typeface="UTM Avo" panose="02040603050506020204" pitchFamily="18" charset="0"/>
                <a:cs typeface="Times New Roman" panose="02020603050405020304" pitchFamily="18" charset="0"/>
              </a:rPr>
              <a:t>Vì</a:t>
            </a:r>
            <a:r>
              <a:rPr lang="en-US" sz="3200" b="1" dirty="0">
                <a:solidFill>
                  <a:srgbClr val="0000FF"/>
                </a:solidFill>
                <a:latin typeface="UTM Avo" panose="02040603050506020204" pitchFamily="18" charset="0"/>
                <a:cs typeface="Times New Roman" panose="02020603050405020304" pitchFamily="18" charset="0"/>
              </a:rPr>
              <a:t> </a:t>
            </a:r>
            <a:r>
              <a:rPr lang="en-US" sz="3200" b="1" dirty="0" err="1">
                <a:solidFill>
                  <a:srgbClr val="0000FF"/>
                </a:solidFill>
                <a:latin typeface="UTM Avo" panose="02040603050506020204" pitchFamily="18" charset="0"/>
                <a:cs typeface="Times New Roman" panose="02020603050405020304" pitchFamily="18" charset="0"/>
              </a:rPr>
              <a:t>chàng</a:t>
            </a:r>
            <a:r>
              <a:rPr lang="en-US" sz="3200" b="1" dirty="0">
                <a:solidFill>
                  <a:srgbClr val="0000FF"/>
                </a:solidFill>
                <a:latin typeface="UTM Avo" panose="02040603050506020204" pitchFamily="18" charset="0"/>
                <a:cs typeface="Times New Roman" panose="02020603050405020304" pitchFamily="18" charset="0"/>
              </a:rPr>
              <a:t> </a:t>
            </a:r>
            <a:r>
              <a:rPr lang="en-US" sz="3200" b="1" dirty="0" err="1">
                <a:solidFill>
                  <a:srgbClr val="0000FF"/>
                </a:solidFill>
                <a:latin typeface="UTM Avo" panose="02040603050506020204" pitchFamily="18" charset="0"/>
                <a:cs typeface="Times New Roman" panose="02020603050405020304" pitchFamily="18" charset="0"/>
              </a:rPr>
              <a:t>giàu</a:t>
            </a:r>
            <a:r>
              <a:rPr lang="en-US" sz="3200" b="1" dirty="0">
                <a:solidFill>
                  <a:srgbClr val="0000FF"/>
                </a:solidFill>
                <a:latin typeface="UTM Avo" panose="02040603050506020204" pitchFamily="18" charset="0"/>
                <a:cs typeface="Times New Roman" panose="02020603050405020304" pitchFamily="18" charset="0"/>
              </a:rPr>
              <a:t> </a:t>
            </a:r>
            <a:r>
              <a:rPr lang="en-US" sz="3200" b="1" dirty="0" err="1">
                <a:solidFill>
                  <a:srgbClr val="0000FF"/>
                </a:solidFill>
                <a:latin typeface="UTM Avo" panose="02040603050506020204" pitchFamily="18" charset="0"/>
                <a:cs typeface="Times New Roman" panose="02020603050405020304" pitchFamily="18" charset="0"/>
              </a:rPr>
              <a:t>có</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3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mph" presetSubtype="0" fill="hold" grpId="1" nodeType="clickEffect">
                                  <p:stCondLst>
                                    <p:cond delay="0"/>
                                  </p:stCondLst>
                                  <p:childTnLst>
                                    <p:animClr clrSpc="hsl" dir="cw">
                                      <p:cBhvr override="childStyle">
                                        <p:cTn id="28" dur="500" fill="hold"/>
                                        <p:tgtEl>
                                          <p:spTgt spid="8"/>
                                        </p:tgtEl>
                                        <p:attrNameLst>
                                          <p:attrName>style.color</p:attrName>
                                        </p:attrNameLst>
                                      </p:cBhvr>
                                      <p:by>
                                        <p:hsl h="7200000" s="0" l="0"/>
                                      </p:by>
                                    </p:animClr>
                                    <p:animClr clrSpc="hsl" dir="cw">
                                      <p:cBhvr>
                                        <p:cTn id="29" dur="500" fill="hold"/>
                                        <p:tgtEl>
                                          <p:spTgt spid="8"/>
                                        </p:tgtEl>
                                        <p:attrNameLst>
                                          <p:attrName>fillcolor</p:attrName>
                                        </p:attrNameLst>
                                      </p:cBhvr>
                                      <p:by>
                                        <p:hsl h="7200000" s="0" l="0"/>
                                      </p:by>
                                    </p:animClr>
                                    <p:animClr clrSpc="hsl" dir="cw">
                                      <p:cBhvr>
                                        <p:cTn id="30" dur="500" fill="hold"/>
                                        <p:tgtEl>
                                          <p:spTgt spid="8"/>
                                        </p:tgtEl>
                                        <p:attrNameLst>
                                          <p:attrName>stroke.color</p:attrName>
                                        </p:attrNameLst>
                                      </p:cBhvr>
                                      <p:by>
                                        <p:hsl h="7200000" s="0" l="0"/>
                                      </p:by>
                                    </p:animClr>
                                    <p:set>
                                      <p:cBhvr>
                                        <p:cTn id="31"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8"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extLst>
      <p:ext uri="{BB962C8B-B14F-4D97-AF65-F5344CB8AC3E}">
        <p14:creationId xmlns:p14="http://schemas.microsoft.com/office/powerpoint/2010/main" val="1303498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Box 23"/>
          <p:cNvSpPr txBox="1"/>
          <p:nvPr/>
        </p:nvSpPr>
        <p:spPr>
          <a:xfrm>
            <a:off x="3492370" y="1097280"/>
            <a:ext cx="5207259" cy="3154710"/>
          </a:xfrm>
          <a:prstGeom prst="rect">
            <a:avLst/>
          </a:prstGeom>
          <a:noFill/>
        </p:spPr>
        <p:txBody>
          <a:bodyPr wrap="none" rtlCol="0">
            <a:spAutoFit/>
          </a:bodyPr>
          <a:lstStyle/>
          <a:p>
            <a:pPr algn="ctr"/>
            <a:r>
              <a:rPr lang="en-US" sz="19900" b="1" dirty="0" err="1">
                <a:solidFill>
                  <a:srgbClr val="0000FF"/>
                </a:solidFill>
                <a:latin typeface="UTM Avo" panose="02040603050506020204" pitchFamily="18" charset="0"/>
              </a:rPr>
              <a:t>Viết</a:t>
            </a:r>
            <a:endParaRPr lang="vi-VN" sz="19900" b="1" dirty="0">
              <a:solidFill>
                <a:srgbClr val="0000FF"/>
              </a:solidFill>
            </a:endParaRPr>
          </a:p>
        </p:txBody>
      </p:sp>
    </p:spTree>
    <p:extLst>
      <p:ext uri="{BB962C8B-B14F-4D97-AF65-F5344CB8AC3E}">
        <p14:creationId xmlns:p14="http://schemas.microsoft.com/office/powerpoint/2010/main" val="1073568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29FC5-238D-4373-90BF-DF775AEE5E84}"/>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xmlns="" id="{83940C87-F697-4AD2-BDF9-A53F389DFB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7">
            <a:extLst>
              <a:ext uri="{FF2B5EF4-FFF2-40B4-BE49-F238E27FC236}">
                <a16:creationId xmlns:a16="http://schemas.microsoft.com/office/drawing/2014/main" xmlns="" id="{E66DCA6C-2BDA-480A-B6CB-F4DC5F1C0917}"/>
              </a:ext>
            </a:extLst>
          </p:cNvPr>
          <p:cNvSpPr txBox="1"/>
          <p:nvPr/>
        </p:nvSpPr>
        <p:spPr>
          <a:xfrm>
            <a:off x="-143902" y="567678"/>
            <a:ext cx="12239172" cy="923330"/>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5400" b="1" dirty="0">
                <a:ln w="0"/>
                <a:solidFill>
                  <a:srgbClr val="99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TRƯỜNG TH PHÚ HÒA ĐÔNG </a:t>
            </a:r>
          </a:p>
        </p:txBody>
      </p:sp>
      <p:sp>
        <p:nvSpPr>
          <p:cNvPr id="7" name="Rectangle 6">
            <a:extLst>
              <a:ext uri="{FF2B5EF4-FFF2-40B4-BE49-F238E27FC236}">
                <a16:creationId xmlns:a16="http://schemas.microsoft.com/office/drawing/2014/main" xmlns="" id="{9BA5FEC1-C8DB-48A2-B122-1616FE9B4E83}"/>
              </a:ext>
            </a:extLst>
          </p:cNvPr>
          <p:cNvSpPr/>
          <p:nvPr/>
        </p:nvSpPr>
        <p:spPr>
          <a:xfrm>
            <a:off x="3623912" y="1911618"/>
            <a:ext cx="494417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b="1" cap="none" spc="0" dirty="0">
                <a:ln w="11430"/>
                <a:solidFill>
                  <a:srgbClr val="FF0000"/>
                </a:solidFill>
                <a:effectLst>
                  <a:outerShdw blurRad="50800" dist="39000" dir="5460000" algn="tl">
                    <a:srgbClr val="000000">
                      <a:alpha val="38000"/>
                    </a:srgbClr>
                  </a:outerShdw>
                </a:effectLst>
              </a:rPr>
              <a:t>HỌC VẦN</a:t>
            </a:r>
          </a:p>
        </p:txBody>
      </p:sp>
      <p:sp>
        <p:nvSpPr>
          <p:cNvPr id="8" name="Rectangle 7">
            <a:extLst>
              <a:ext uri="{FF2B5EF4-FFF2-40B4-BE49-F238E27FC236}">
                <a16:creationId xmlns:a16="http://schemas.microsoft.com/office/drawing/2014/main" xmlns="" id="{3C536245-2BD0-41F5-8272-F6171677AED6}"/>
              </a:ext>
            </a:extLst>
          </p:cNvPr>
          <p:cNvSpPr/>
          <p:nvPr/>
        </p:nvSpPr>
        <p:spPr>
          <a:xfrm>
            <a:off x="450494" y="4198969"/>
            <a:ext cx="10903306" cy="1200329"/>
          </a:xfrm>
          <a:prstGeom prst="rect">
            <a:avLst/>
          </a:prstGeom>
        </p:spPr>
        <p:txBody>
          <a:bodyPr wrap="non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b="1" dirty="0">
                <a:solidFill>
                  <a:srgbClr val="FF0066"/>
                </a:solidFill>
                <a:latin typeface="HP001 5 hàng" pitchFamily="34" charset="0"/>
              </a:rPr>
              <a:t>Lớp 1 </a:t>
            </a:r>
            <a:r>
              <a:rPr lang="en-US" sz="7200" b="1" dirty="0">
                <a:solidFill>
                  <a:srgbClr val="002060"/>
                </a:solidFill>
                <a:latin typeface="HP001 5 hàng" pitchFamily="34" charset="0"/>
              </a:rPr>
              <a:t>– </a:t>
            </a:r>
            <a:r>
              <a:rPr lang="en-US" sz="7200" b="1" dirty="0" err="1">
                <a:solidFill>
                  <a:srgbClr val="7030A0"/>
                </a:solidFill>
                <a:latin typeface="HP001 5 hàng" pitchFamily="34" charset="0"/>
              </a:rPr>
              <a:t>Tuần</a:t>
            </a:r>
            <a:r>
              <a:rPr lang="en-US" sz="7200" b="1" dirty="0">
                <a:solidFill>
                  <a:srgbClr val="7030A0"/>
                </a:solidFill>
                <a:latin typeface="HP001 5 hàng" pitchFamily="34" charset="0"/>
              </a:rPr>
              <a:t> 15 </a:t>
            </a:r>
            <a:r>
              <a:rPr lang="en-US" sz="7200" b="1" dirty="0">
                <a:latin typeface="HP001 5 hàng" pitchFamily="34" charset="0"/>
              </a:rPr>
              <a:t>– </a:t>
            </a:r>
            <a:r>
              <a:rPr lang="en-US" sz="7200" b="1" dirty="0">
                <a:solidFill>
                  <a:schemeClr val="accent6">
                    <a:lumMod val="50000"/>
                  </a:schemeClr>
                </a:solidFill>
                <a:latin typeface="HP001 5 hàng" pitchFamily="34" charset="0"/>
              </a:rPr>
              <a:t>Thứ tư</a:t>
            </a:r>
          </a:p>
        </p:txBody>
      </p:sp>
    </p:spTree>
    <p:extLst>
      <p:ext uri="{BB962C8B-B14F-4D97-AF65-F5344CB8AC3E}">
        <p14:creationId xmlns:p14="http://schemas.microsoft.com/office/powerpoint/2010/main" val="1388189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2FBAA79-4E5D-481E-8482-813F344C579A}"/>
              </a:ext>
            </a:extLst>
          </p:cNvPr>
          <p:cNvPicPr>
            <a:picLocks noGrp="1" noChangeAspect="1"/>
          </p:cNvPicPr>
          <p:nvPr>
            <p:ph idx="1"/>
          </p:nvPr>
        </p:nvPicPr>
        <p:blipFill rotWithShape="1">
          <a:blip r:embed="rId2"/>
          <a:srcRect l="20204" t="12516" r="18080" b="8957"/>
          <a:stretch/>
        </p:blipFill>
        <p:spPr>
          <a:xfrm>
            <a:off x="2092037" y="0"/>
            <a:ext cx="6580908" cy="4045527"/>
          </a:xfrm>
        </p:spPr>
      </p:pic>
      <p:pic>
        <p:nvPicPr>
          <p:cNvPr id="7" name="Picture 6">
            <a:extLst>
              <a:ext uri="{FF2B5EF4-FFF2-40B4-BE49-F238E27FC236}">
                <a16:creationId xmlns:a16="http://schemas.microsoft.com/office/drawing/2014/main" xmlns="" id="{ADD08DA1-6107-49D8-A724-0E321CB4D2FC}"/>
              </a:ext>
            </a:extLst>
          </p:cNvPr>
          <p:cNvPicPr>
            <a:picLocks noChangeAspect="1"/>
          </p:cNvPicPr>
          <p:nvPr/>
        </p:nvPicPr>
        <p:blipFill rotWithShape="1">
          <a:blip r:embed="rId3"/>
          <a:srcRect l="32822" t="26970" r="28790" b="26942"/>
          <a:stretch/>
        </p:blipFill>
        <p:spPr>
          <a:xfrm>
            <a:off x="2701636" y="4045527"/>
            <a:ext cx="5237019" cy="2695437"/>
          </a:xfrm>
          <a:prstGeom prst="rect">
            <a:avLst/>
          </a:prstGeom>
        </p:spPr>
      </p:pic>
    </p:spTree>
    <p:extLst>
      <p:ext uri="{BB962C8B-B14F-4D97-AF65-F5344CB8AC3E}">
        <p14:creationId xmlns:p14="http://schemas.microsoft.com/office/powerpoint/2010/main" val="6575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9882"/>
            <a:ext cx="12192000" cy="363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3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Friends Hello GIF - Find &amp; Share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770" y="8704"/>
            <a:ext cx="12192000" cy="6858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iends Hello GIF - Find &amp; Share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12192000" cy="6858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708643">
            <a:off x="5704794" y="387037"/>
            <a:ext cx="6658787" cy="4525235"/>
          </a:xfrm>
          <a:prstGeom prst="rect">
            <a:avLst/>
          </a:prstGeom>
          <a:noFill/>
        </p:spPr>
        <p:txBody>
          <a:bodyPr wrap="none" rtlCol="0">
            <a:prstTxWarp prst="textArchUpPour">
              <a:avLst>
                <a:gd name="adj1" fmla="val 10836382"/>
                <a:gd name="adj2" fmla="val 37967"/>
              </a:avLst>
            </a:prstTxWarp>
            <a:spAutoFit/>
          </a:bodyPr>
          <a:lstStyle/>
          <a:p>
            <a:r>
              <a:rPr lang="en-US" sz="3600" b="1" dirty="0">
                <a:solidFill>
                  <a:srgbClr val="FF0000"/>
                </a:solidFill>
                <a:latin typeface="Times New Roman" panose="02020603050405020304" pitchFamily="18" charset="0"/>
                <a:cs typeface="Times New Roman" panose="02020603050405020304" pitchFamily="18" charset="0"/>
              </a:rPr>
              <a:t>CHÚC CÁC EM HỌC GIỎI!</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2" descr="GIF umbrella minion minions - animated GIF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10687">
            <a:off x="5867057" y="1878487"/>
            <a:ext cx="4683711" cy="24784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out)">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ảnh Quan Thiên Nhiên Tuyệt đẹp Minh Họa Phim Hoạt Hình Với Núi Và Màu Xanh  Lá Cây Phù Hợp Cho Nền, Phong Cảnh, Vectơ, Cánh đồng Hình nền Vector để t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35616" y="568495"/>
            <a:ext cx="7520777" cy="1569660"/>
          </a:xfrm>
          <a:prstGeom prst="rect">
            <a:avLst/>
          </a:prstGeom>
          <a:noFill/>
        </p:spPr>
        <p:txBody>
          <a:bodyPr wrap="none" lIns="91440" tIns="45720" rIns="91440" bIns="45720">
            <a:spAutoFit/>
          </a:bodyPr>
          <a:lstStyle/>
          <a:p>
            <a:pPr algn="ctr"/>
            <a:r>
              <a:rPr lang="en-US" sz="9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ONG TÌM HOA</a:t>
            </a:r>
            <a:endParaRPr lang="en-US" sz="9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6" name="Picture 8" descr="Cute Animated GIF - Cute Animated Chipmunk - Discover &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57013" y="4892596"/>
            <a:ext cx="2107080" cy="22221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335616" y="2315366"/>
            <a:ext cx="3051637" cy="2765677"/>
            <a:chOff x="1443784" y="1555242"/>
            <a:chExt cx="3051637" cy="2765677"/>
          </a:xfrm>
        </p:grpSpPr>
        <p:sp>
          <p:nvSpPr>
            <p:cNvPr id="27" name="Oval 26"/>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Oval 28"/>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Oval 31"/>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Oval 32"/>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34" name="Rectangle 33"/>
            <p:cNvSpPr/>
            <p:nvPr/>
          </p:nvSpPr>
          <p:spPr>
            <a:xfrm>
              <a:off x="2478751" y="2512276"/>
              <a:ext cx="1090363" cy="646331"/>
            </a:xfrm>
            <a:prstGeom prst="rect">
              <a:avLst/>
            </a:prstGeom>
          </p:spPr>
          <p:txBody>
            <a:bodyPr wrap="none">
              <a:spAutoFit/>
            </a:bodyPr>
            <a:lstStyle/>
            <a:p>
              <a:pPr algn="ctr"/>
              <a:r>
                <a:rPr lang="en-US" sz="3600" b="1" dirty="0" err="1">
                  <a:latin typeface="UTM Avo" panose="02040603050506020204" pitchFamily="18" charset="0"/>
                </a:rPr>
                <a:t>ung</a:t>
              </a:r>
              <a:endParaRPr lang="vi-VN" sz="3600" b="1" dirty="0"/>
            </a:p>
          </p:txBody>
        </p:sp>
      </p:grpSp>
      <p:grpSp>
        <p:nvGrpSpPr>
          <p:cNvPr id="35" name="Group 34"/>
          <p:cNvGrpSpPr/>
          <p:nvPr/>
        </p:nvGrpSpPr>
        <p:grpSpPr>
          <a:xfrm>
            <a:off x="6383729" y="2535892"/>
            <a:ext cx="3051637" cy="2765677"/>
            <a:chOff x="1443784" y="1555242"/>
            <a:chExt cx="3051637" cy="2765677"/>
          </a:xfrm>
        </p:grpSpPr>
        <p:sp>
          <p:nvSpPr>
            <p:cNvPr id="36" name="Oval 35"/>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Oval 36"/>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Oval 41"/>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43" name="Rectangle 42"/>
            <p:cNvSpPr/>
            <p:nvPr/>
          </p:nvSpPr>
          <p:spPr>
            <a:xfrm>
              <a:off x="2634242" y="2512276"/>
              <a:ext cx="779381" cy="646331"/>
            </a:xfrm>
            <a:prstGeom prst="rect">
              <a:avLst/>
            </a:prstGeom>
          </p:spPr>
          <p:txBody>
            <a:bodyPr wrap="none">
              <a:spAutoFit/>
            </a:bodyPr>
            <a:lstStyle/>
            <a:p>
              <a:pPr algn="ctr"/>
              <a:r>
                <a:rPr lang="en-US" sz="3600" b="1" dirty="0" err="1">
                  <a:latin typeface="UTM Avo" panose="02040603050506020204" pitchFamily="18" charset="0"/>
                </a:rPr>
                <a:t>uc</a:t>
              </a:r>
              <a:endParaRPr lang="vi-VN" sz="3600" b="1" dirty="0"/>
            </a:p>
          </p:txBody>
        </p:sp>
      </p:grpSp>
    </p:spTree>
    <p:extLst>
      <p:ext uri="{BB962C8B-B14F-4D97-AF65-F5344CB8AC3E}">
        <p14:creationId xmlns:p14="http://schemas.microsoft.com/office/powerpoint/2010/main" val="21700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2.22222E-6 L 0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26"/>
                                        </p:tgtEl>
                                        <p:attrNameLst>
                                          <p:attrName>r</p:attrName>
                                        </p:attrNameLst>
                                      </p:cBhvr>
                                    </p:animRot>
                                  </p:childTnLst>
                                  <p:subTnLst>
                                    <p:audio>
                                      <p:cMediaNode vol="90000">
                                        <p:cTn display="0" masterRel="sameClick">
                                          <p:stCondLst>
                                            <p:cond evt="begin" delay="0">
                                              <p:tn val="11"/>
                                            </p:cond>
                                          </p:stCondLst>
                                          <p:endCondLst>
                                            <p:cond evt="onStopAudio" delay="0">
                                              <p:tgtEl>
                                                <p:sldTgt/>
                                              </p:tgtEl>
                                            </p:cond>
                                          </p:endCondLst>
                                        </p:cTn>
                                        <p:tgtEl>
                                          <p:sndTgt r:embed="rId2" name="audio.wav"/>
                                        </p:tgtEl>
                                      </p:cMediaNode>
                                    </p:audio>
                                  </p:subTnLst>
                                </p:cTn>
                              </p:par>
                              <p:par>
                                <p:cTn id="13" presetID="8" presetClass="emph" presetSubtype="0" fill="hold" nodeType="withEffect">
                                  <p:stCondLst>
                                    <p:cond delay="0"/>
                                  </p:stCondLst>
                                  <p:childTnLst>
                                    <p:animRot by="21600000">
                                      <p:cBhvr>
                                        <p:cTn id="14"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ảnh Quan Thiên Nhiên Tuyệt đẹp Minh Họa Phim Hoạt Hình Với Núi Và Màu Xanh  Lá Cây Phù Hợp Cho Nền, Phong Cảnh, Vectơ, Cánh đồng Hình nền Vector để t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076917" y="1673682"/>
            <a:ext cx="3051637" cy="2765677"/>
            <a:chOff x="1443784" y="1555242"/>
            <a:chExt cx="3051637" cy="2765677"/>
          </a:xfrm>
        </p:grpSpPr>
        <p:sp>
          <p:nvSpPr>
            <p:cNvPr id="9" name="Oval 8"/>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5" name="Rectangle 4"/>
            <p:cNvSpPr/>
            <p:nvPr/>
          </p:nvSpPr>
          <p:spPr>
            <a:xfrm>
              <a:off x="2478751" y="2512276"/>
              <a:ext cx="1090363" cy="646331"/>
            </a:xfrm>
            <a:prstGeom prst="rect">
              <a:avLst/>
            </a:prstGeom>
          </p:spPr>
          <p:txBody>
            <a:bodyPr wrap="none">
              <a:spAutoFit/>
            </a:bodyPr>
            <a:lstStyle/>
            <a:p>
              <a:pPr algn="ctr"/>
              <a:r>
                <a:rPr lang="en-US" sz="3600" b="1" dirty="0" err="1">
                  <a:latin typeface="UTM Avo" panose="02040603050506020204" pitchFamily="18" charset="0"/>
                </a:rPr>
                <a:t>ung</a:t>
              </a:r>
              <a:endParaRPr lang="vi-VN" sz="3600" b="1" dirty="0"/>
            </a:p>
          </p:txBody>
        </p:sp>
      </p:grpSp>
      <p:grpSp>
        <p:nvGrpSpPr>
          <p:cNvPr id="16" name="Group 15"/>
          <p:cNvGrpSpPr/>
          <p:nvPr/>
        </p:nvGrpSpPr>
        <p:grpSpPr>
          <a:xfrm>
            <a:off x="5125030" y="1894208"/>
            <a:ext cx="3051637" cy="2765677"/>
            <a:chOff x="1443784" y="1555242"/>
            <a:chExt cx="3051637" cy="2765677"/>
          </a:xfrm>
        </p:grpSpPr>
        <p:sp>
          <p:nvSpPr>
            <p:cNvPr id="17" name="Oval 16"/>
            <p:cNvSpPr/>
            <p:nvPr/>
          </p:nvSpPr>
          <p:spPr>
            <a:xfrm>
              <a:off x="2999869" y="3060876"/>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3388514" y="227798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p:cNvSpPr/>
            <p:nvPr/>
          </p:nvSpPr>
          <p:spPr>
            <a:xfrm>
              <a:off x="2791321" y="155524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p:cNvSpPr/>
            <p:nvPr/>
          </p:nvSpPr>
          <p:spPr>
            <a:xfrm>
              <a:off x="1868898" y="1573392"/>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p:cNvSpPr/>
            <p:nvPr/>
          </p:nvSpPr>
          <p:spPr>
            <a:xfrm>
              <a:off x="1443784" y="2472068"/>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p:cNvSpPr/>
            <p:nvPr/>
          </p:nvSpPr>
          <p:spPr>
            <a:xfrm>
              <a:off x="2087284" y="3181930"/>
              <a:ext cx="1106907" cy="1138989"/>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p:cNvSpPr/>
            <p:nvPr/>
          </p:nvSpPr>
          <p:spPr>
            <a:xfrm>
              <a:off x="2406310" y="2358189"/>
              <a:ext cx="1122952" cy="10587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endParaRPr>
            </a:p>
          </p:txBody>
        </p:sp>
        <p:sp>
          <p:nvSpPr>
            <p:cNvPr id="24" name="Rectangle 23"/>
            <p:cNvSpPr/>
            <p:nvPr/>
          </p:nvSpPr>
          <p:spPr>
            <a:xfrm>
              <a:off x="2634242" y="2512276"/>
              <a:ext cx="779381" cy="646331"/>
            </a:xfrm>
            <a:prstGeom prst="rect">
              <a:avLst/>
            </a:prstGeom>
          </p:spPr>
          <p:txBody>
            <a:bodyPr wrap="none">
              <a:spAutoFit/>
            </a:bodyPr>
            <a:lstStyle/>
            <a:p>
              <a:pPr algn="ctr"/>
              <a:r>
                <a:rPr lang="en-US" sz="3600" b="1" dirty="0" err="1">
                  <a:latin typeface="UTM Avo" panose="02040603050506020204" pitchFamily="18" charset="0"/>
                </a:rPr>
                <a:t>uc</a:t>
              </a:r>
              <a:endParaRPr lang="vi-VN" sz="3600" b="1" dirty="0"/>
            </a:p>
          </p:txBody>
        </p:sp>
      </p:grpSp>
      <p:grpSp>
        <p:nvGrpSpPr>
          <p:cNvPr id="25" name="Group 24"/>
          <p:cNvGrpSpPr/>
          <p:nvPr/>
        </p:nvGrpSpPr>
        <p:grpSpPr>
          <a:xfrm>
            <a:off x="10268783" y="100258"/>
            <a:ext cx="2308228" cy="1964304"/>
            <a:chOff x="7484946" y="4580876"/>
            <a:chExt cx="2308228" cy="1964304"/>
          </a:xfrm>
        </p:grpSpPr>
        <p:sp>
          <p:nvSpPr>
            <p:cNvPr id="15" name="Oval Callout 14"/>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6"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731443" y="5732094"/>
              <a:ext cx="979756" cy="584775"/>
            </a:xfrm>
            <a:prstGeom prst="rect">
              <a:avLst/>
            </a:prstGeom>
          </p:spPr>
          <p:txBody>
            <a:bodyPr wrap="none">
              <a:spAutoFit/>
            </a:bodyPr>
            <a:lstStyle/>
            <a:p>
              <a:pPr algn="ctr"/>
              <a:r>
                <a:rPr lang="en-US" sz="3200" b="1" dirty="0" err="1">
                  <a:latin typeface="UTM Avo" panose="02040603050506020204" pitchFamily="18" charset="0"/>
                </a:rPr>
                <a:t>cúc</a:t>
              </a:r>
              <a:endParaRPr lang="vi-VN" sz="3200" b="1" dirty="0"/>
            </a:p>
          </p:txBody>
        </p:sp>
      </p:grpSp>
      <p:grpSp>
        <p:nvGrpSpPr>
          <p:cNvPr id="29" name="Group 28"/>
          <p:cNvGrpSpPr/>
          <p:nvPr/>
        </p:nvGrpSpPr>
        <p:grpSpPr>
          <a:xfrm>
            <a:off x="9816643" y="2051352"/>
            <a:ext cx="2308228" cy="1964304"/>
            <a:chOff x="7484946" y="4580876"/>
            <a:chExt cx="2308228" cy="1964304"/>
          </a:xfrm>
        </p:grpSpPr>
        <p:sp>
          <p:nvSpPr>
            <p:cNvPr id="30" name="Oval Callout 29"/>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7624844" y="5732094"/>
              <a:ext cx="1192955" cy="584775"/>
            </a:xfrm>
            <a:prstGeom prst="rect">
              <a:avLst/>
            </a:prstGeom>
          </p:spPr>
          <p:txBody>
            <a:bodyPr wrap="none">
              <a:spAutoFit/>
            </a:bodyPr>
            <a:lstStyle/>
            <a:p>
              <a:pPr algn="ctr"/>
              <a:r>
                <a:rPr lang="en-US" sz="3200" b="1" dirty="0">
                  <a:latin typeface="UTM Avo" panose="02040603050506020204" pitchFamily="18" charset="0"/>
                </a:rPr>
                <a:t>sung</a:t>
              </a:r>
              <a:endParaRPr lang="vi-VN" sz="3200" b="1" dirty="0"/>
            </a:p>
          </p:txBody>
        </p:sp>
      </p:grpSp>
      <p:grpSp>
        <p:nvGrpSpPr>
          <p:cNvPr id="33" name="Group 32"/>
          <p:cNvGrpSpPr/>
          <p:nvPr/>
        </p:nvGrpSpPr>
        <p:grpSpPr>
          <a:xfrm>
            <a:off x="8657719" y="4499164"/>
            <a:ext cx="2308228" cy="1964304"/>
            <a:chOff x="7484946" y="4580876"/>
            <a:chExt cx="2308228" cy="1964304"/>
          </a:xfrm>
        </p:grpSpPr>
        <p:sp>
          <p:nvSpPr>
            <p:cNvPr id="34" name="Oval Callout 33"/>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5"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718620" y="5732094"/>
              <a:ext cx="1005403" cy="584775"/>
            </a:xfrm>
            <a:prstGeom prst="rect">
              <a:avLst/>
            </a:prstGeom>
          </p:spPr>
          <p:txBody>
            <a:bodyPr wrap="none">
              <a:spAutoFit/>
            </a:bodyPr>
            <a:lstStyle/>
            <a:p>
              <a:pPr algn="ctr"/>
              <a:r>
                <a:rPr lang="en-US" sz="3200" b="1" dirty="0" err="1">
                  <a:latin typeface="UTM Avo" panose="02040603050506020204" pitchFamily="18" charset="0"/>
                </a:rPr>
                <a:t>trúc</a:t>
              </a:r>
              <a:endParaRPr lang="vi-VN" sz="3200" b="1" dirty="0"/>
            </a:p>
          </p:txBody>
        </p:sp>
      </p:grpSp>
      <p:grpSp>
        <p:nvGrpSpPr>
          <p:cNvPr id="37" name="Group 36"/>
          <p:cNvGrpSpPr/>
          <p:nvPr/>
        </p:nvGrpSpPr>
        <p:grpSpPr>
          <a:xfrm>
            <a:off x="8564873" y="-43072"/>
            <a:ext cx="2308228" cy="1964304"/>
            <a:chOff x="7484946" y="4580876"/>
            <a:chExt cx="2308228" cy="1964304"/>
          </a:xfrm>
        </p:grpSpPr>
        <p:sp>
          <p:nvSpPr>
            <p:cNvPr id="38" name="Oval Callout 37"/>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9"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7593585" y="5732094"/>
              <a:ext cx="1255472" cy="584775"/>
            </a:xfrm>
            <a:prstGeom prst="rect">
              <a:avLst/>
            </a:prstGeom>
          </p:spPr>
          <p:txBody>
            <a:bodyPr wrap="none">
              <a:spAutoFit/>
            </a:bodyPr>
            <a:lstStyle/>
            <a:p>
              <a:pPr algn="ctr"/>
              <a:r>
                <a:rPr lang="en-US" sz="3200" b="1" dirty="0" err="1">
                  <a:latin typeface="UTM Avo" panose="02040603050506020204" pitchFamily="18" charset="0"/>
                </a:rPr>
                <a:t>cùng</a:t>
              </a:r>
              <a:endParaRPr lang="vi-VN" sz="3200" b="1" dirty="0"/>
            </a:p>
          </p:txBody>
        </p:sp>
      </p:grpSp>
      <p:grpSp>
        <p:nvGrpSpPr>
          <p:cNvPr id="41" name="Group 40"/>
          <p:cNvGrpSpPr/>
          <p:nvPr/>
        </p:nvGrpSpPr>
        <p:grpSpPr>
          <a:xfrm>
            <a:off x="10239710" y="3951589"/>
            <a:ext cx="2308228" cy="1964304"/>
            <a:chOff x="7484946" y="4580876"/>
            <a:chExt cx="2308228" cy="1964304"/>
          </a:xfrm>
        </p:grpSpPr>
        <p:sp>
          <p:nvSpPr>
            <p:cNvPr id="42" name="Oval Callout 41"/>
            <p:cNvSpPr/>
            <p:nvPr/>
          </p:nvSpPr>
          <p:spPr>
            <a:xfrm>
              <a:off x="7629581" y="5655386"/>
              <a:ext cx="1188933" cy="889794"/>
            </a:xfrm>
            <a:prstGeom prst="wedgeEllipseCallout">
              <a:avLst>
                <a:gd name="adj1" fmla="val 25941"/>
                <a:gd name="adj2" fmla="val -7418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3" name="Picture 4" descr="Con ong - gif.ov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4946" y="4580876"/>
              <a:ext cx="2308228" cy="173117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7577557" y="5732094"/>
              <a:ext cx="1287532" cy="584775"/>
            </a:xfrm>
            <a:prstGeom prst="rect">
              <a:avLst/>
            </a:prstGeom>
          </p:spPr>
          <p:txBody>
            <a:bodyPr wrap="none">
              <a:spAutoFit/>
            </a:bodyPr>
            <a:lstStyle/>
            <a:p>
              <a:pPr algn="ctr"/>
              <a:r>
                <a:rPr lang="en-US" sz="3200" b="1" dirty="0" err="1">
                  <a:latin typeface="UTM Avo" panose="02040603050506020204" pitchFamily="18" charset="0"/>
                </a:rPr>
                <a:t>đồng</a:t>
              </a:r>
              <a:endParaRPr lang="vi-VN" sz="3200" b="1" dirty="0"/>
            </a:p>
          </p:txBody>
        </p:sp>
      </p:grpSp>
      <p:sp>
        <p:nvSpPr>
          <p:cNvPr id="45" name="Rectangle 44"/>
          <p:cNvSpPr/>
          <p:nvPr/>
        </p:nvSpPr>
        <p:spPr>
          <a:xfrm>
            <a:off x="2827324" y="4678326"/>
            <a:ext cx="4442242"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Chúc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mừng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em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39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4.58333E-6 4.44444E-6 L 4.58333E-6 0.00023 C -0.00313 -0.00533 -0.00599 -0.01112 -0.00925 -0.01621 C -0.01042 -0.01829 -0.01198 -0.01922 -0.01329 -0.02107 C -0.01771 -0.02732 -0.01589 -0.03033 -0.0237 -0.03496 C -0.02513 -0.03588 -0.02644 -0.03635 -0.02774 -0.03727 C -0.03907 -0.04607 -0.02761 -0.03889 -0.03685 -0.04445 C -0.03776 -0.04584 -0.03842 -0.04792 -0.03959 -0.04908 C -0.0418 -0.05139 -0.04831 -0.05278 -0.05013 -0.05371 C -0.05274 -0.0551 -0.05795 -0.05834 -0.05795 -0.05811 L -0.10795 -0.05602 C -0.11068 -0.05579 -0.11329 -0.05533 -0.11589 -0.05371 C -0.11732 -0.05278 -0.11849 -0.0507 -0.1198 -0.04908 C -0.125 -0.03519 -0.11928 -0.04723 -0.12644 -0.03959 C -0.13542 -0.0301 -0.12175 -0.03936 -0.13295 -0.03264 C -0.13998 -0.01389 -0.13073 -0.03658 -0.13959 -0.02107 C -0.14063 -0.01899 -0.14115 -0.01621 -0.14219 -0.01389 C -0.14688 -0.00394 -0.14493 -0.00973 -0.15013 -0.00232 C -0.15951 0.01111 -0.14454 -0.00741 -0.15665 0.00717 C -0.16303 0.02407 -0.15508 0.00625 -0.16329 0.01643 C -0.16524 0.01898 -0.16654 0.02314 -0.16849 0.02569 C -0.18008 0.0412 -0.17487 0.03726 -0.18295 0.04213 C -0.1892 0.04953 -0.18542 0.04583 -0.1948 0.05138 L -0.1987 0.05393 L -0.20925 0.05138 C -0.21745 0.04976 -0.2237 0.0493 -0.23165 0.04675 C -0.23347 0.04629 -0.23516 0.04513 -0.23698 0.04444 C -0.24219 0.04282 -0.25274 0.03981 -0.25274 0.04004 L -0.26472 0.03287 L -0.26849 0.03055 C -0.2698 0.02963 -0.2711 0.02893 -0.2724 0.028 L -0.27917 0.02338 C -0.28425 0.01435 -0.27878 0.02245 -0.28555 0.01643 C -0.28698 0.01504 -0.28829 0.01296 -0.28959 0.0118 C -0.29076 0.01064 -0.29232 0.01041 -0.29362 0.00949 C -0.29493 0.0081 -0.29636 0.00648 -0.2974 0.00463 C -0.29844 0.00324 -0.29896 0.00115 -0.30013 4.44444E-6 C -0.30131 -0.00116 -0.30274 -0.00162 -0.30404 -0.00232 L -0.31198 -0.01621 L -0.31459 -0.02107 C -0.31706 -0.02524 -0.31784 -0.02732 -0.3211 -0.03033 C -0.3224 -0.03149 -0.32383 -0.03149 -0.32513 -0.03264 C -0.32787 -0.03542 -0.33073 -0.03797 -0.33295 -0.04213 C -0.33386 -0.04352 -0.33451 -0.04584 -0.33555 -0.04676 C -0.33724 -0.04815 -0.33907 -0.04838 -0.34089 -0.04908 C -0.34258 -0.0507 -0.34428 -0.05278 -0.3461 -0.05371 C -0.3487 -0.0551 -0.35144 -0.05533 -0.35404 -0.05602 C -0.3612 -0.05764 -0.36693 -0.05811 -0.3737 -0.06065 C -0.37513 -0.06135 -0.37644 -0.06227 -0.37774 -0.06297 C -0.38386 -0.06227 -0.39011 -0.0625 -0.3961 -0.06065 C -0.39805 -0.06019 -0.39974 -0.05787 -0.40144 -0.05602 C -0.40508 -0.05232 -0.40964 -0.04561 -0.41198 -0.03959 C -0.41276 -0.03727 -0.41342 -0.03473 -0.41459 -0.03264 C -0.41563 -0.03079 -0.41719 -0.02963 -0.41849 -0.02801 C -0.41941 -0.0257 -0.41993 -0.02269 -0.4211 -0.02107 C -0.42227 -0.01945 -0.4237 -0.01922 -0.42513 -0.01875 C -0.42852 -0.0176 -0.43217 -0.0176 -0.43555 -0.01621 C -0.4392 -0.01505 -0.4461 -0.01158 -0.4461 -0.01135 C -0.46276 -0.0125 -0.47943 -0.0125 -0.4961 -0.01389 C -0.49818 -0.01412 -0.50417 -0.01991 -0.50534 -0.02107 C -0.50678 -0.02246 -0.50782 -0.02454 -0.50925 -0.0257 C -0.51094 -0.02686 -0.51276 -0.02732 -0.51459 -0.02801 C -0.51589 -0.02963 -0.51706 -0.03149 -0.51849 -0.03264 C -0.5211 -0.03473 -0.52396 -0.03473 -0.52644 -0.03727 C -0.52865 -0.03959 -0.5306 -0.0426 -0.53295 -0.04445 C -0.53464 -0.04561 -0.53646 -0.04584 -0.53829 -0.04676 C -0.53959 -0.04746 -0.54089 -0.04815 -0.54219 -0.04908 C -0.54401 -0.05047 -0.54571 -0.05232 -0.5474 -0.05371 C -0.55105 -0.05649 -0.55417 -0.05695 -0.55795 -0.05834 C -0.56628 -0.05764 -0.57474 -0.05903 -0.58295 -0.05602 C -0.58438 -0.05556 -0.58412 -0.05139 -0.58425 -0.04908 C -0.5849 -0.04213 -0.58438 -0.03473 -0.58555 -0.02801 C -0.58711 -0.02014 -0.59037 -0.02153 -0.59349 -0.01875 C -0.59493 -0.01737 -0.5961 -0.01551 -0.5974 -0.01389 C -0.5987 -0.01088 -0.60066 -0.0044 -0.60274 -0.00232 C -0.60391 -0.00093 -0.60534 -0.0007 -0.60665 4.44444E-6 L -0.61055 0.00717 L -0.61055 0.0074 " pathEditMode="relative" rAng="0" ptsTypes="AAAAAAAAAAAAAAAAAAAAAAAAAAAAAAAAAAAAAAAAAAAAAAAAAAAAAAAAAAAAAAAAAAAAAAAAAAAAAA">
                                      <p:cBhvr>
                                        <p:cTn id="33" dur="3250" fill="hold"/>
                                        <p:tgtEl>
                                          <p:spTgt spid="37"/>
                                        </p:tgtEl>
                                        <p:attrNameLst>
                                          <p:attrName>ppt_x</p:attrName>
                                          <p:attrName>ppt_y</p:attrName>
                                        </p:attrNameLst>
                                      </p:cBhvr>
                                      <p:rCtr x="-30534" y="-463"/>
                                    </p:animMotion>
                                  </p:childTnLst>
                                  <p:subTnLst>
                                    <p:audio>
                                      <p:cMediaNode vol="100000">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0" presetClass="path" presetSubtype="0" accel="10000" fill="hold" nodeType="clickEffect">
                                  <p:stCondLst>
                                    <p:cond delay="0"/>
                                  </p:stCondLst>
                                  <p:childTnLst>
                                    <p:animMotion origin="layout" path="M 1.25E-6 -1.48148E-6 L 1.25E-6 -1.48148E-6 C -0.01055 -0.01551 -0.02018 -0.03333 -0.03164 -0.04676 C -0.03841 -0.05463 -0.04649 -0.0581 -0.05404 -0.06296 C -0.05794 -0.06551 -0.06641 -0.06829 -0.0711 -0.06991 C -0.08555 -0.06921 -0.10013 -0.06898 -0.11459 -0.06759 C -0.1168 -0.06759 -0.11888 -0.06597 -0.1211 -0.06528 C -0.1237 -0.06458 -0.12643 -0.06389 -0.12904 -0.06296 C -0.1487 -0.05602 -0.11511 -0.06643 -0.14219 -0.05833 C -0.14401 -0.05671 -0.14557 -0.05486 -0.1474 -0.0537 C -0.15755 -0.04699 -0.14779 -0.05694 -0.15925 -0.04676 C -0.16068 -0.04537 -0.16185 -0.04329 -0.16328 -0.0419 C -0.17331 -0.03171 -0.16367 -0.04375 -0.17383 -0.03032 C -0.17461 -0.02639 -0.17539 -0.02245 -0.17643 -0.01875 C -0.17878 -0.01041 -0.18347 -0.0037 -0.18698 0.00232 C -0.18828 0.00463 -0.18932 0.00764 -0.19089 0.00949 C -0.19219 0.01088 -0.19362 0.01227 -0.19479 0.01412 C -0.19584 0.01551 -0.19649 0.01736 -0.19753 0.01875 C -0.1987 0.02037 -0.20013 0.02176 -0.20143 0.02338 C -0.20326 0.0257 -0.20482 0.02847 -0.20664 0.03033 C -0.21068 0.03449 -0.21419 0.03542 -0.21849 0.0375 C -0.22774 0.03588 -0.23698 0.03472 -0.2461 0.03264 C -0.25013 0.03195 -0.25573 0.02732 -0.25938 0.0257 C -0.26107 0.025 -0.26289 0.02431 -0.26459 0.02338 C -0.2806 0.01482 -0.26563 0.02176 -0.27774 0.01644 C -0.27995 0.0125 -0.28138 0.00949 -0.28438 0.00695 C -0.28685 0.00509 -0.28959 0.00394 -0.29219 0.00232 L -0.29623 -1.48148E-6 C -0.29753 -0.00069 -0.29883 -0.00162 -0.30013 -0.00231 C -0.30677 -0.00532 -0.30365 -0.0037 -0.30938 -0.00694 C -0.31771 -0.00625 -0.32604 -0.00671 -0.33438 -0.00463 C -0.33555 -0.0044 -0.33581 -0.00092 -0.33698 -1.48148E-6 C -0.33854 0.00139 -0.3405 0.00162 -0.34219 0.00232 C -0.3431 0.00394 -0.34414 0.00533 -0.34492 0.00695 C -0.34584 0.00926 -0.34623 0.01227 -0.34753 0.01412 C -0.34857 0.01551 -0.35013 0.01551 -0.35143 0.01644 C -0.35482 0.02523 -0.35755 0.03426 -0.36459 0.0375 L -0.37513 0.04213 C -0.38347 0.04121 -0.3918 0.03982 -0.40013 0.03982 C -0.40169 0.03982 -0.41849 0.04121 -0.41849 0.05139 L -0.41849 0.06088 L -0.41849 0.06088 " pathEditMode="relative" ptsTypes="AAAAAAAAAAAAAAAAAAAAAAAAAAAAAAAAAAAAAAAAAA">
                                      <p:cBhvr>
                                        <p:cTn id="37" dur="3000" fill="hold"/>
                                        <p:tgtEl>
                                          <p:spTgt spid="25"/>
                                        </p:tgtEl>
                                        <p:attrNameLst>
                                          <p:attrName>ppt_x</p:attrName>
                                          <p:attrName>ppt_y</p:attrName>
                                        </p:attrNameLst>
                                      </p:cBhvr>
                                    </p:animMotion>
                                  </p:childTnLst>
                                  <p:subTnLst>
                                    <p:audio>
                                      <p:cMediaNode vol="100000">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2.08333E-7 2.22222E-6 L -2.08333E-7 2.22222E-6 C -0.00104 -0.00903 -0.00247 -0.02292 -0.00404 -0.03287 C -0.00443 -0.03519 -0.00456 -0.03773 -0.00534 -0.03982 C -0.00599 -0.04167 -0.00703 -0.04306 -0.00794 -0.04445 C -0.00885 -0.04931 -0.0099 -0.0537 -0.01055 -0.05857 C -0.01146 -0.06482 -0.01211 -0.0713 -0.01328 -0.07732 C -0.01367 -0.07963 -0.01393 -0.08218 -0.01458 -0.08426 C -0.01523 -0.08681 -0.01654 -0.08866 -0.01719 -0.0912 C -0.01836 -0.09583 -0.0181 -0.10139 -0.01979 -0.10533 C -0.03099 -0.13195 -0.01732 -0.09838 -0.02643 -0.12408 C -0.0276 -0.12732 -0.0293 -0.13009 -0.03034 -0.13333 C -0.03151 -0.13704 -0.03177 -0.14144 -0.03294 -0.14514 C -0.03359 -0.14699 -0.03477 -0.14815 -0.03555 -0.14977 C -0.03659 -0.15208 -0.03724 -0.1544 -0.03828 -0.15671 C -0.03945 -0.15995 -0.04076 -0.1632 -0.04219 -0.1662 C -0.04297 -0.16783 -0.04401 -0.16921 -0.04479 -0.17083 C -0.04779 -0.17755 -0.04766 -0.18056 -0.05143 -0.18727 C -0.05247 -0.18912 -0.05417 -0.19005 -0.05534 -0.1919 C -0.05677 -0.19398 -0.05781 -0.19676 -0.05924 -0.19884 C -0.06263 -0.20394 -0.06315 -0.20347 -0.06719 -0.20579 C -0.0681 -0.20741 -0.06862 -0.20972 -0.06979 -0.21065 C -0.07174 -0.21204 -0.0849 -0.21505 -0.08555 -0.21528 C -0.09518 -0.21458 -0.10495 -0.21574 -0.11458 -0.21296 C -0.11615 -0.2125 -0.11615 -0.2081 -0.11719 -0.20579 C -0.12005 -0.19954 -0.11992 -0.20185 -0.1237 -0.19653 C -0.12474 -0.19514 -0.12539 -0.19329 -0.12643 -0.1919 C -0.12826 -0.18912 -0.13841 -0.17593 -0.13958 -0.17546 C -0.14609 -0.17245 -0.1431 -0.17408 -0.1487 -0.17083 C -0.16016 -0.17245 -0.17161 -0.17338 -0.18294 -0.17546 C -0.18503 -0.17593 -0.19089 -0.18102 -0.19219 -0.18241 C -0.2043 -0.19699 -0.17969 -0.17338 -0.2 -0.19421 C -0.2013 -0.19537 -0.20273 -0.19583 -0.20404 -0.19653 C -0.20885 -0.20926 -0.20391 -0.19884 -0.21185 -0.20833 C -0.21549 -0.2125 -0.2224 -0.22222 -0.2224 -0.22222 C -0.22331 -0.22454 -0.22396 -0.22732 -0.225 -0.2294 C -0.22656 -0.23195 -0.22891 -0.23333 -0.23034 -0.23634 C -0.23919 -0.25486 -0.22682 -0.23843 -0.23685 -0.25023 C -0.23737 -0.25278 -0.23737 -0.25533 -0.23815 -0.25741 C -0.2401 -0.26181 -0.24479 -0.26898 -0.24479 -0.26898 C -0.24583 -0.27269 -0.24818 -0.28218 -0.25 -0.28542 C -0.25521 -0.29445 -0.25443 -0.28935 -0.25794 -0.29699 C -0.25898 -0.29931 -0.25951 -0.30208 -0.26055 -0.30417 C -0.27057 -0.32408 -0.26549 -0.31227 -0.275 -0.32755 C -0.27734 -0.33125 -0.27943 -0.33519 -0.28164 -0.33912 C -0.28711 -0.3588 -0.28047 -0.33982 -0.28958 -0.35324 C -0.29076 -0.35509 -0.29115 -0.3581 -0.29219 -0.36019 C -0.29336 -0.36273 -0.29492 -0.36482 -0.29609 -0.36736 C -0.29714 -0.36945 -0.29766 -0.37222 -0.2987 -0.37431 C -0.30026 -0.37708 -0.30234 -0.3787 -0.30404 -0.38125 C -0.30846 -0.3882 -0.30964 -0.39329 -0.31458 -0.39769 C -0.31823 -0.40093 -0.32526 -0.40486 -0.32904 -0.40695 C -0.33034 -0.40787 -0.33164 -0.40903 -0.33294 -0.40926 L -0.34089 -0.41158 C -0.3474 -0.41088 -0.35404 -0.41065 -0.36055 -0.40926 C -0.36237 -0.40903 -0.36406 -0.40787 -0.36589 -0.40695 C -0.36849 -0.40556 -0.3737 -0.40232 -0.3737 -0.40232 C -0.37461 -0.4 -0.37539 -0.39745 -0.37643 -0.39537 C -0.37799 -0.3919 -0.38164 -0.38588 -0.38164 -0.38588 C -0.38203 -0.38357 -0.38216 -0.38102 -0.38294 -0.37894 C -0.38477 -0.37454 -0.38737 -0.37107 -0.38958 -0.36736 C -0.39089 -0.36482 -0.39245 -0.36296 -0.39349 -0.36019 L -0.3987 -0.3463 C -0.39922 -0.34236 -0.39896 -0.33796 -0.4 -0.33449 C -0.40117 -0.33102 -0.40977 -0.32546 -0.41055 -0.32523 C -0.41667 -0.32292 -0.42292 -0.32269 -0.42904 -0.3206 C -0.43125 -0.31968 -0.43333 -0.31829 -0.43555 -0.31806 L -0.55404 -0.31574 C -0.55534 -0.31505 -0.55677 -0.31458 -0.55794 -0.31343 C -0.56068 -0.31065 -0.56589 -0.30417 -0.56589 -0.30417 C -0.56667 -0.29954 -0.56784 -0.29491 -0.56849 -0.29005 C -0.56888 -0.28704 -0.56875 -0.28333 -0.56979 -0.28079 C -0.5707 -0.27847 -0.5724 -0.27778 -0.5737 -0.27616 C -0.57552 -0.27384 -0.57721 -0.2713 -0.57904 -0.26898 C -0.58034 -0.26736 -0.58177 -0.2662 -0.58294 -0.26435 C -0.59531 -0.24607 -0.57487 -0.27153 -0.59479 -0.24792 C -0.59609 -0.24653 -0.59727 -0.24421 -0.5987 -0.24329 C -0.60781 -0.23796 -0.59661 -0.24421 -0.60924 -0.23866 C -0.6151 -0.23611 -0.61133 -0.23634 -0.61445 -0.23634 L -0.61445 -0.23634 " pathEditMode="relative" ptsTypes="AAAAAAAAAAAAAAAAAAAAAAAAAAAAAAAAAAAAAAAAAAAAAAAAAAAAAAAAAAAAAAAAAAAAAAAAAAAAAAAA">
                                      <p:cBhvr>
                                        <p:cTn id="41" dur="3250" fill="hold"/>
                                        <p:tgtEl>
                                          <p:spTgt spid="29"/>
                                        </p:tgtEl>
                                        <p:attrNameLst>
                                          <p:attrName>ppt_x</p:attrName>
                                          <p:attrName>ppt_y</p:attrName>
                                        </p:attrNameLst>
                                      </p:cBhvr>
                                    </p:animMotion>
                                  </p:childTnLst>
                                  <p:subTnLst>
                                    <p:audio>
                                      <p:cMediaNode vol="100000">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1.25E-6 -3.7037E-7 L -1.25E-6 -3.7037E-7 C -0.00052 -0.05625 -0.00065 -0.1125 -0.00143 -0.16851 C -0.00156 -0.18287 -0.00208 -0.18402 -0.00404 -0.19421 C -0.00443 -0.20046 -0.00469 -0.20671 -0.00534 -0.21296 C -0.00612 -0.22013 -0.00768 -0.22222 -0.00925 -0.22939 C -0.01081 -0.23634 -0.01185 -0.24328 -0.01328 -0.25046 C -0.01367 -0.25277 -0.01406 -0.25509 -0.01458 -0.2574 C -0.01537 -0.26134 -0.01615 -0.26527 -0.01719 -0.26921 C -0.01836 -0.27314 -0.02005 -0.27662 -0.02109 -0.28078 C -0.02474 -0.2949 -0.02643 -0.30439 -0.02904 -0.31828 C -0.02943 -0.3206 -0.02956 -0.32314 -0.03034 -0.32523 C -0.03633 -0.34143 -0.03464 -0.33402 -0.03698 -0.34629 C -0.03672 -0.35 -0.03594 -0.37615 -0.03294 -0.38148 C -0.03047 -0.38564 -0.02943 -0.38726 -0.02774 -0.39305 C -0.02708 -0.39537 -0.02695 -0.39791 -0.02643 -0.4 C -0.02136 -0.41828 -0.02578 -0.39652 -0.0224 -0.41412 C -0.02292 -0.42731 -0.02305 -0.44074 -0.0237 -0.45393 C -0.02422 -0.46134 -0.02591 -0.46157 -0.02774 -0.46805 C -0.03307 -0.4868 -0.02474 -0.46435 -0.03164 -0.47963 C -0.03268 -0.48194 -0.03333 -0.48449 -0.03425 -0.48657 C -0.03555 -0.48912 -0.03711 -0.4912 -0.03828 -0.49375 C -0.04115 -0.49976 -0.04011 -0.50092 -0.04349 -0.50532 C -0.04609 -0.50879 -0.04844 -0.51296 -0.05143 -0.51481 L -0.05925 -0.51944 C -0.06068 -0.52013 -0.06185 -0.52129 -0.06328 -0.52175 L -0.07253 -0.52407 C -0.0819 -0.52963 -0.07005 -0.52291 -0.08164 -0.5287 C -0.08307 -0.52939 -0.08425 -0.53101 -0.08568 -0.53101 C -0.09479 -0.5324 -0.10404 -0.53263 -0.11328 -0.53333 C -0.12175 -0.53263 -0.13216 -0.53402 -0.14089 -0.5287 C -0.1418 -0.52824 -0.14271 -0.52731 -0.14349 -0.52638 L -0.14349 -0.52638 " pathEditMode="relative" ptsTypes="AAAAAAAAAAAAAAAAAAAAAAAAAAAAAAAAA">
                                      <p:cBhvr>
                                        <p:cTn id="45" dur="2500" fill="hold"/>
                                        <p:tgtEl>
                                          <p:spTgt spid="33"/>
                                        </p:tgtEl>
                                        <p:attrNameLst>
                                          <p:attrName>ppt_x</p:attrName>
                                          <p:attrName>ppt_y</p:attrName>
                                        </p:attrNameLst>
                                      </p:cBhvr>
                                    </p:animMotion>
                                  </p:childTnLst>
                                  <p:subTnLst>
                                    <p:audio>
                                      <p:cMediaNode vol="100000">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750"/>
                                        <p:tgtEl>
                                          <p:spTgt spid="45"/>
                                        </p:tgtEl>
                                      </p:cBhvr>
                                    </p:animEffect>
                                    <p:anim calcmode="lin" valueType="num">
                                      <p:cBhvr>
                                        <p:cTn id="51" dur="750" fill="hold"/>
                                        <p:tgtEl>
                                          <p:spTgt spid="45"/>
                                        </p:tgtEl>
                                        <p:attrNameLst>
                                          <p:attrName>ppt_x</p:attrName>
                                        </p:attrNameLst>
                                      </p:cBhvr>
                                      <p:tavLst>
                                        <p:tav tm="0">
                                          <p:val>
                                            <p:strVal val="#ppt_x"/>
                                          </p:val>
                                        </p:tav>
                                        <p:tav tm="100000">
                                          <p:val>
                                            <p:strVal val="#ppt_x"/>
                                          </p:val>
                                        </p:tav>
                                      </p:tavLst>
                                    </p:anim>
                                    <p:anim calcmode="lin" valueType="num">
                                      <p:cBhvr>
                                        <p:cTn id="52" dur="75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 mẫu câu chào hỏi tiếng anh cho trẻ em thông dụng dễ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Premium Vector | Frame with happy boy and girl in garden"/>
          <p:cNvPicPr>
            <a:picLocks noChangeAspect="1" noChangeArrowheads="1"/>
          </p:cNvPicPr>
          <p:nvPr/>
        </p:nvPicPr>
        <p:blipFill rotWithShape="1">
          <a:blip r:embed="rId3">
            <a:extLst>
              <a:ext uri="{28A0092B-C50C-407E-A947-70E740481C1C}">
                <a14:useLocalDpi xmlns:a14="http://schemas.microsoft.com/office/drawing/2010/main" val="0"/>
              </a:ext>
            </a:extLst>
          </a:blip>
          <a:srcRect l="1476" t="1531" r="1270" b="2076"/>
          <a:stretch/>
        </p:blipFill>
        <p:spPr bwMode="auto">
          <a:xfrm>
            <a:off x="-631370" y="0"/>
            <a:ext cx="1365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Premium Vector | Frame with happy boy and girl in garden"/>
          <p:cNvPicPr>
            <a:picLocks noChangeAspect="1" noChangeArrowheads="1"/>
          </p:cNvPicPr>
          <p:nvPr/>
        </p:nvPicPr>
        <p:blipFill rotWithShape="1">
          <a:blip r:embed="rId3">
            <a:extLst>
              <a:ext uri="{28A0092B-C50C-407E-A947-70E740481C1C}">
                <a14:useLocalDpi xmlns:a14="http://schemas.microsoft.com/office/drawing/2010/main" val="0"/>
              </a:ext>
            </a:extLst>
          </a:blip>
          <a:srcRect l="1476" t="1531" r="1270" b="2076"/>
          <a:stretch/>
        </p:blipFill>
        <p:spPr bwMode="auto">
          <a:xfrm>
            <a:off x="-631370" y="0"/>
            <a:ext cx="136506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01111" y="811989"/>
            <a:ext cx="5040162" cy="1446550"/>
          </a:xfrm>
          <a:prstGeom prst="rect">
            <a:avLst/>
          </a:prstGeom>
          <a:noFill/>
        </p:spPr>
        <p:txBody>
          <a:bodyPr wrap="none" rtlCol="0">
            <a:spAutoFit/>
          </a:bodyPr>
          <a:lstStyle/>
          <a:p>
            <a:r>
              <a:rPr lang="en-US" sz="5400" b="1" dirty="0">
                <a:solidFill>
                  <a:srgbClr val="0000FF"/>
                </a:solidFill>
                <a:latin typeface="UTM Avo" panose="02040603050506020204" pitchFamily="18" charset="0"/>
                <a:cs typeface="Times New Roman" panose="02020603050405020304" pitchFamily="18" charset="0"/>
              </a:rPr>
              <a:t>    </a:t>
            </a:r>
            <a:r>
              <a:rPr lang="en-US" sz="6600" b="1" dirty="0" err="1">
                <a:solidFill>
                  <a:srgbClr val="0000FF"/>
                </a:solidFill>
                <a:latin typeface="UTM Avo" panose="02040603050506020204" pitchFamily="18" charset="0"/>
                <a:cs typeface="Times New Roman" panose="02020603050405020304" pitchFamily="18" charset="0"/>
              </a:rPr>
              <a:t>Bài</a:t>
            </a:r>
            <a:r>
              <a:rPr lang="en-US" sz="6600" b="1" dirty="0">
                <a:solidFill>
                  <a:srgbClr val="0000FF"/>
                </a:solidFill>
                <a:latin typeface="UTM Avo" panose="02040603050506020204" pitchFamily="18" charset="0"/>
                <a:cs typeface="Times New Roman" panose="02020603050405020304" pitchFamily="18" charset="0"/>
              </a:rPr>
              <a:t> 73:</a:t>
            </a:r>
            <a:r>
              <a:rPr lang="en-US" sz="8800" b="1" dirty="0">
                <a:solidFill>
                  <a:srgbClr val="0000FF"/>
                </a:solidFill>
                <a:latin typeface="UTM Avo" panose="02040603050506020204" pitchFamily="18" charset="0"/>
                <a:cs typeface="Times New Roman" panose="02020603050405020304" pitchFamily="18" charset="0"/>
              </a:rPr>
              <a:t>   </a:t>
            </a:r>
            <a:endParaRPr lang="vi-VN" sz="9600" b="1"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56461" y="2442754"/>
            <a:ext cx="6975565" cy="3031599"/>
          </a:xfrm>
          <a:prstGeom prst="rect">
            <a:avLst/>
          </a:prstGeom>
        </p:spPr>
        <p:txBody>
          <a:bodyPr wrap="square">
            <a:spAutoFit/>
          </a:bodyPr>
          <a:lstStyle/>
          <a:p>
            <a:r>
              <a:rPr lang="en-US" sz="12500" b="1" dirty="0" err="1">
                <a:solidFill>
                  <a:srgbClr val="0000FF"/>
                </a:solidFill>
                <a:latin typeface="UTM Avo" panose="02040603050506020204" pitchFamily="18" charset="0"/>
                <a:cs typeface="Times New Roman" panose="02020603050405020304" pitchFamily="18" charset="0"/>
              </a:rPr>
              <a:t>ưng</a:t>
            </a:r>
            <a:r>
              <a:rPr lang="en-US" sz="12500" b="1" dirty="0">
                <a:solidFill>
                  <a:srgbClr val="0000FF"/>
                </a:solidFill>
                <a:latin typeface="UTM Avo" panose="02040603050506020204" pitchFamily="18" charset="0"/>
                <a:cs typeface="Times New Roman" panose="02020603050405020304" pitchFamily="18" charset="0"/>
              </a:rPr>
              <a:t> </a:t>
            </a:r>
            <a:r>
              <a:rPr lang="en-US" sz="12500" b="1" dirty="0" err="1">
                <a:solidFill>
                  <a:srgbClr val="0000FF"/>
                </a:solidFill>
                <a:latin typeface="UTM Avo" panose="02040603050506020204" pitchFamily="18" charset="0"/>
                <a:cs typeface="Times New Roman" panose="02020603050405020304" pitchFamily="18" charset="0"/>
              </a:rPr>
              <a:t>ưc</a:t>
            </a:r>
            <a:endParaRPr lang="en-US" sz="12500" b="1" dirty="0">
              <a:solidFill>
                <a:srgbClr val="0000FF"/>
              </a:solidFill>
              <a:latin typeface="UTM Avo" panose="02040603050506020204" pitchFamily="18" charset="0"/>
              <a:cs typeface="Times New Roman" panose="02020603050405020304" pitchFamily="18" charset="0"/>
            </a:endParaRPr>
          </a:p>
          <a:p>
            <a:r>
              <a:rPr lang="en-US" sz="6600" b="1" dirty="0">
                <a:solidFill>
                  <a:srgbClr val="0000FF"/>
                </a:solidFill>
                <a:latin typeface="UTM Avo" panose="02040603050506020204" pitchFamily="18" charset="0"/>
                <a:cs typeface="Times New Roman" panose="02020603050405020304" pitchFamily="18" charset="0"/>
              </a:rPr>
              <a:t>        </a:t>
            </a:r>
            <a:r>
              <a:rPr lang="en-US" sz="6600" b="1" dirty="0" err="1">
                <a:solidFill>
                  <a:srgbClr val="0000FF"/>
                </a:solidFill>
                <a:latin typeface="UTM Avo" panose="02040603050506020204" pitchFamily="18" charset="0"/>
                <a:cs typeface="Times New Roman" panose="02020603050405020304" pitchFamily="18" charset="0"/>
              </a:rPr>
              <a:t>Tiết</a:t>
            </a:r>
            <a:r>
              <a:rPr lang="en-US" sz="6600" b="1" dirty="0">
                <a:solidFill>
                  <a:srgbClr val="0000FF"/>
                </a:solidFill>
                <a:latin typeface="UTM Avo" panose="02040603050506020204" pitchFamily="18" charset="0"/>
                <a:cs typeface="Times New Roman" panose="02020603050405020304" pitchFamily="18" charset="0"/>
              </a:rPr>
              <a:t> 1</a:t>
            </a:r>
            <a:endParaRPr lang="vi-VN" sz="6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21200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41417" y="1854926"/>
            <a:ext cx="9671172" cy="2215991"/>
          </a:xfrm>
          <a:prstGeom prst="rect">
            <a:avLst/>
          </a:prstGeom>
          <a:noFill/>
        </p:spPr>
        <p:txBody>
          <a:bodyPr wrap="square" rtlCol="0">
            <a:spAutoFit/>
          </a:bodyPr>
          <a:lstStyle/>
          <a:p>
            <a:pPr algn="ctr"/>
            <a:r>
              <a:rPr lang="en-US" sz="13800" b="1" dirty="0" err="1">
                <a:solidFill>
                  <a:srgbClr val="0000FF"/>
                </a:solidFill>
                <a:latin typeface="UTM Avo" panose="02040603050506020204" pitchFamily="18" charset="0"/>
              </a:rPr>
              <a:t>Khám</a:t>
            </a:r>
            <a:r>
              <a:rPr lang="en-US" sz="13800" b="1" dirty="0">
                <a:solidFill>
                  <a:srgbClr val="0000FF"/>
                </a:solidFill>
                <a:latin typeface="UTM Avo" panose="02040603050506020204" pitchFamily="18" charset="0"/>
              </a:rPr>
              <a:t> </a:t>
            </a:r>
            <a:r>
              <a:rPr lang="en-US" sz="13800" b="1" dirty="0" err="1">
                <a:solidFill>
                  <a:srgbClr val="0000FF"/>
                </a:solidFill>
                <a:latin typeface="UTM Avo" panose="02040603050506020204" pitchFamily="18" charset="0"/>
              </a:rPr>
              <a:t>phá</a:t>
            </a:r>
            <a:endParaRPr lang="vi-VN" sz="13800" b="1" dirty="0">
              <a:solidFill>
                <a:srgbClr val="0000FF"/>
              </a:solidFill>
            </a:endParaRPr>
          </a:p>
        </p:txBody>
      </p:sp>
    </p:spTree>
    <p:extLst>
      <p:ext uri="{BB962C8B-B14F-4D97-AF65-F5344CB8AC3E}">
        <p14:creationId xmlns:p14="http://schemas.microsoft.com/office/powerpoint/2010/main" val="2148026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0179" y="2890949"/>
            <a:ext cx="4193690" cy="830997"/>
          </a:xfrm>
          <a:prstGeom prst="rect">
            <a:avLst/>
          </a:prstGeom>
          <a:noFill/>
        </p:spPr>
        <p:txBody>
          <a:bodyPr wrap="square" rtlCol="0">
            <a:spAutoFit/>
          </a:bodyPr>
          <a:lstStyle/>
          <a:p>
            <a:r>
              <a:rPr lang="en-US" sz="4800" b="1" dirty="0" err="1">
                <a:latin typeface="UTM Avo" panose="02040603050506020204" pitchFamily="18" charset="0"/>
                <a:cs typeface="Times New Roman" panose="02020603050405020304" pitchFamily="18" charset="0"/>
              </a:rPr>
              <a:t>củ</a:t>
            </a:r>
            <a:r>
              <a:rPr lang="en-US" sz="4800" b="1" dirty="0">
                <a:latin typeface="UTM Avo" panose="02040603050506020204" pitchFamily="18" charset="0"/>
                <a:cs typeface="Times New Roman" panose="02020603050405020304" pitchFamily="18" charset="0"/>
              </a:rPr>
              <a:t> </a:t>
            </a:r>
            <a:r>
              <a:rPr lang="en-US" sz="4800" b="1" dirty="0" err="1">
                <a:latin typeface="UTM Avo" panose="02040603050506020204" pitchFamily="18" charset="0"/>
                <a:cs typeface="Times New Roman" panose="02020603050405020304" pitchFamily="18" charset="0"/>
              </a:rPr>
              <a:t>g</a:t>
            </a:r>
            <a:r>
              <a:rPr lang="en-US" sz="4800" b="1" dirty="0" err="1">
                <a:solidFill>
                  <a:srgbClr val="FF0000"/>
                </a:solidFill>
                <a:latin typeface="UTM Avo" panose="02040603050506020204" pitchFamily="18" charset="0"/>
                <a:cs typeface="Times New Roman" panose="02020603050405020304" pitchFamily="18" charset="0"/>
              </a:rPr>
              <a:t>ừng</a:t>
            </a:r>
            <a:endParaRPr lang="vi-VN" sz="4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09841" y="3578759"/>
            <a:ext cx="2322349" cy="830997"/>
          </a:xfrm>
          <a:prstGeom prst="rect">
            <a:avLst/>
          </a:prstGeom>
          <a:noFill/>
        </p:spPr>
        <p:txBody>
          <a:bodyPr wrap="square" rtlCol="0">
            <a:spAutoFit/>
          </a:bodyPr>
          <a:lstStyle/>
          <a:p>
            <a:r>
              <a:rPr lang="en-US" sz="4800" b="1" dirty="0">
                <a:latin typeface="UTM Avo" panose="02040603050506020204" pitchFamily="18" charset="0"/>
                <a:cs typeface="Times New Roman" panose="02020603050405020304" pitchFamily="18" charset="0"/>
              </a:rPr>
              <a:t>  </a:t>
            </a:r>
            <a:r>
              <a:rPr lang="en-US" sz="4800" b="1" dirty="0" err="1">
                <a:latin typeface="UTM Avo" panose="02040603050506020204" pitchFamily="18" charset="0"/>
                <a:cs typeface="Times New Roman" panose="02020603050405020304" pitchFamily="18" charset="0"/>
              </a:rPr>
              <a:t>g</a:t>
            </a:r>
            <a:r>
              <a:rPr lang="en-US" sz="4800" b="1" dirty="0" err="1">
                <a:solidFill>
                  <a:srgbClr val="FF0000"/>
                </a:solidFill>
                <a:latin typeface="UTM Avo" panose="02040603050506020204" pitchFamily="18" charset="0"/>
                <a:cs typeface="Times New Roman" panose="02020603050405020304" pitchFamily="18" charset="0"/>
              </a:rPr>
              <a:t>ừng</a:t>
            </a:r>
            <a:r>
              <a:rPr lang="en-US" sz="4800" b="1" dirty="0">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601555" y="4332382"/>
            <a:ext cx="1886458"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cs typeface="Times New Roman" panose="02020603050405020304" pitchFamily="18" charset="0"/>
              </a:rPr>
              <a:t>ưng</a:t>
            </a:r>
            <a:endParaRPr lang="vi-VN" sz="4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038495" y="4413715"/>
            <a:ext cx="1272523"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cs typeface="Times New Roman" panose="02020603050405020304" pitchFamily="18" charset="0"/>
              </a:rPr>
              <a:t>ưc</a:t>
            </a:r>
            <a:endParaRPr lang="vi-VN" sz="4800" b="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659382" y="5445678"/>
            <a:ext cx="3835598" cy="820878"/>
            <a:chOff x="701023" y="5359272"/>
            <a:chExt cx="3835598" cy="820878"/>
          </a:xfrm>
        </p:grpSpPr>
        <p:sp>
          <p:nvSpPr>
            <p:cNvPr id="15" name="Rectangle 14"/>
            <p:cNvSpPr/>
            <p:nvPr/>
          </p:nvSpPr>
          <p:spPr>
            <a:xfrm>
              <a:off x="701023" y="5373862"/>
              <a:ext cx="851281" cy="80628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ư</a:t>
              </a:r>
              <a:endParaRPr lang="vi-VN" sz="4800" dirty="0">
                <a:latin typeface="Times New Roman" panose="02020603050405020304" pitchFamily="18" charset="0"/>
                <a:cs typeface="Times New Roman" panose="02020603050405020304" pitchFamily="18" charset="0"/>
              </a:endParaRPr>
            </a:p>
          </p:txBody>
        </p:sp>
        <p:sp>
          <p:nvSpPr>
            <p:cNvPr id="16" name="Rectangle 15"/>
            <p:cNvSpPr/>
            <p:nvPr/>
          </p:nvSpPr>
          <p:spPr>
            <a:xfrm>
              <a:off x="2077811" y="5373786"/>
              <a:ext cx="796468"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c</a:t>
              </a:r>
              <a:endParaRPr lang="vi-VN" sz="4800" dirty="0">
                <a:latin typeface="Times New Roman" panose="02020603050405020304" pitchFamily="18" charset="0"/>
                <a:cs typeface="Times New Roman" panose="02020603050405020304" pitchFamily="18" charset="0"/>
              </a:endParaRPr>
            </a:p>
          </p:txBody>
        </p:sp>
        <p:cxnSp>
          <p:nvCxnSpPr>
            <p:cNvPr id="17" name="Straight Connector 16"/>
            <p:cNvCxnSpPr>
              <a:stCxn id="15" idx="3"/>
              <a:endCxn id="16" idx="1"/>
            </p:cNvCxnSpPr>
            <p:nvPr/>
          </p:nvCxnSpPr>
          <p:spPr>
            <a:xfrm flipV="1">
              <a:off x="1552304" y="5775718"/>
              <a:ext cx="525507" cy="1288"/>
            </a:xfrm>
            <a:prstGeom prst="line">
              <a:avLst/>
            </a:prstGeom>
            <a:ln w="28575"/>
          </p:spPr>
          <p:style>
            <a:lnRef idx="1">
              <a:schemeClr val="dk1"/>
            </a:lnRef>
            <a:fillRef idx="0">
              <a:schemeClr val="dk1"/>
            </a:fillRef>
            <a:effectRef idx="0">
              <a:schemeClr val="dk1"/>
            </a:effectRef>
            <a:fontRef idx="minor">
              <a:schemeClr val="tx1"/>
            </a:fontRef>
          </p:style>
        </p:cxnSp>
        <p:sp>
          <p:nvSpPr>
            <p:cNvPr id="18" name="Rectangle 17"/>
            <p:cNvSpPr/>
            <p:nvPr/>
          </p:nvSpPr>
          <p:spPr>
            <a:xfrm>
              <a:off x="3442677" y="5359272"/>
              <a:ext cx="1093944" cy="803864"/>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a:latin typeface="UTM Avo" panose="02040603050506020204" pitchFamily="18" charset="0"/>
                  <a:cs typeface="Times New Roman" panose="02020603050405020304" pitchFamily="18" charset="0"/>
                </a:rPr>
                <a:t>ưc</a:t>
              </a:r>
              <a:endParaRPr lang="vi-VN" sz="4800" dirty="0">
                <a:latin typeface="Times New Roman" panose="02020603050405020304" pitchFamily="18" charset="0"/>
                <a:cs typeface="Times New Roman" panose="02020603050405020304" pitchFamily="18" charset="0"/>
              </a:endParaRPr>
            </a:p>
          </p:txBody>
        </p:sp>
        <p:cxnSp>
          <p:nvCxnSpPr>
            <p:cNvPr id="19" name="Straight Arrow Connector 18"/>
            <p:cNvCxnSpPr>
              <a:stCxn id="16" idx="3"/>
              <a:endCxn id="18" idx="1"/>
            </p:cNvCxnSpPr>
            <p:nvPr/>
          </p:nvCxnSpPr>
          <p:spPr>
            <a:xfrm flipV="1">
              <a:off x="2874279" y="5761204"/>
              <a:ext cx="568398" cy="145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20" name="TextBox 19"/>
          <p:cNvSpPr txBox="1"/>
          <p:nvPr/>
        </p:nvSpPr>
        <p:spPr>
          <a:xfrm>
            <a:off x="10059007" y="4434005"/>
            <a:ext cx="1047449" cy="830997"/>
          </a:xfrm>
          <a:prstGeom prst="rect">
            <a:avLst/>
          </a:prstGeom>
          <a:noFill/>
        </p:spPr>
        <p:txBody>
          <a:bodyPr wrap="square" rtlCol="0">
            <a:spAutoFit/>
          </a:bodyPr>
          <a:lstStyle/>
          <a:p>
            <a:r>
              <a:rPr lang="en-US" sz="4800" b="1" dirty="0" err="1">
                <a:solidFill>
                  <a:srgbClr val="FF0000"/>
                </a:solidFill>
                <a:latin typeface="UTM Avo" panose="02040603050506020204" pitchFamily="18" charset="0"/>
                <a:cs typeface="Times New Roman" panose="02020603050405020304" pitchFamily="18" charset="0"/>
              </a:rPr>
              <a:t>ưc</a:t>
            </a:r>
            <a:endParaRPr lang="vi-VN" sz="4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047042" y="4420972"/>
            <a:ext cx="900966" cy="830997"/>
          </a:xfrm>
          <a:prstGeom prst="rect">
            <a:avLst/>
          </a:prstGeom>
          <a:noFill/>
        </p:spPr>
        <p:txBody>
          <a:bodyPr wrap="square" rtlCol="0">
            <a:spAutoFit/>
          </a:bodyPr>
          <a:lstStyle/>
          <a:p>
            <a:r>
              <a:rPr lang="en-US" sz="4800" b="1" dirty="0">
                <a:solidFill>
                  <a:srgbClr val="0000FF"/>
                </a:solidFill>
                <a:latin typeface="UTM Avo" panose="02040603050506020204" pitchFamily="18" charset="0"/>
                <a:cs typeface="Times New Roman" panose="02020603050405020304" pitchFamily="18" charset="0"/>
              </a:rPr>
              <a:t>ư</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0449649" y="4413714"/>
            <a:ext cx="859953" cy="830997"/>
          </a:xfrm>
          <a:prstGeom prst="rect">
            <a:avLst/>
          </a:prstGeom>
          <a:noFill/>
        </p:spPr>
        <p:txBody>
          <a:bodyPr wrap="square" rtlCol="0">
            <a:spAutoFit/>
          </a:bodyPr>
          <a:lstStyle/>
          <a:p>
            <a:r>
              <a:rPr lang="en-US" sz="4800" b="1" dirty="0">
                <a:solidFill>
                  <a:srgbClr val="0000FF"/>
                </a:solidFill>
                <a:latin typeface="UTM Avo" panose="02040603050506020204" pitchFamily="18" charset="0"/>
                <a:cs typeface="Times New Roman" panose="02020603050405020304" pitchFamily="18" charset="0"/>
              </a:rPr>
              <a:t>c</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23" name="AutoShape 4" descr="COMBO 2 CÂY GIỐNG CHANH KHÔNG HẠT DÒNG QUẢ CHÙM SIÊU NĂNG SUẤT, CAM KẾT  GIỐNG CHUẨN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4" name="AutoShape 6" descr="COMBO 2 CÂY GIỐNG CHANH KHÔNG HẠT DÒNG QUẢ CHÙM SIÊU NĂNG SUẤT, CAM KẾT  GIỐNG CHUẨN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5" name="AutoShape 8" descr="COMBO 2 CÂY GIỐNG CHANH KHÔNG HẠT DÒNG QUẢ CHÙM SIÊU NĂNG SUẤT, CAM KẾT  GIỐNG CHUẨN | Lazada.v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6" name="AutoShape 12" descr="COMBO 2 CÂY GIỐNG CHANH KHÔNG HẠT DÒNG QUẢ CHÙM SIÊU NĂNG SUẤT, CAM KẾT  GIỐNG CHUẨN | Lazada.v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7" name="TextBox 26"/>
          <p:cNvSpPr txBox="1"/>
          <p:nvPr/>
        </p:nvSpPr>
        <p:spPr>
          <a:xfrm>
            <a:off x="8009160" y="2933165"/>
            <a:ext cx="3631237" cy="830997"/>
          </a:xfrm>
          <a:prstGeom prst="rect">
            <a:avLst/>
          </a:prstGeom>
          <a:noFill/>
        </p:spPr>
        <p:txBody>
          <a:bodyPr wrap="square" rtlCol="0">
            <a:spAutoFit/>
          </a:bodyPr>
          <a:lstStyle/>
          <a:p>
            <a:r>
              <a:rPr lang="en-US" sz="4800" b="1" dirty="0">
                <a:latin typeface="UTM Avo" panose="02040603050506020204" pitchFamily="18" charset="0"/>
                <a:cs typeface="Times New Roman" panose="02020603050405020304" pitchFamily="18" charset="0"/>
              </a:rPr>
              <a:t>con </a:t>
            </a:r>
            <a:r>
              <a:rPr lang="en-US" sz="4800" b="1" dirty="0" err="1">
                <a:latin typeface="UTM Avo" panose="02040603050506020204" pitchFamily="18" charset="0"/>
                <a:cs typeface="Times New Roman" panose="02020603050405020304" pitchFamily="18" charset="0"/>
              </a:rPr>
              <a:t>m</a:t>
            </a:r>
            <a:r>
              <a:rPr lang="en-US" sz="4800" b="1" dirty="0" err="1">
                <a:solidFill>
                  <a:srgbClr val="FF0000"/>
                </a:solidFill>
                <a:latin typeface="UTM Avo" panose="02040603050506020204" pitchFamily="18" charset="0"/>
                <a:cs typeface="Times New Roman" panose="02020603050405020304" pitchFamily="18" charset="0"/>
              </a:rPr>
              <a:t>ực</a:t>
            </a:r>
            <a:endParaRPr lang="vi-VN" sz="48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026432" y="3653625"/>
            <a:ext cx="2297069" cy="830997"/>
          </a:xfrm>
          <a:prstGeom prst="rect">
            <a:avLst/>
          </a:prstGeom>
          <a:noFill/>
        </p:spPr>
        <p:txBody>
          <a:bodyPr wrap="square" rtlCol="0">
            <a:spAutoFit/>
          </a:bodyPr>
          <a:lstStyle/>
          <a:p>
            <a:r>
              <a:rPr lang="en-US" sz="4800" b="1" dirty="0">
                <a:latin typeface="UTM Avo" panose="02040603050506020204" pitchFamily="18" charset="0"/>
                <a:cs typeface="Times New Roman" panose="02020603050405020304" pitchFamily="18" charset="0"/>
              </a:rPr>
              <a:t>  </a:t>
            </a:r>
            <a:r>
              <a:rPr lang="en-US" sz="4800" b="1" dirty="0" err="1">
                <a:latin typeface="UTM Avo" panose="02040603050506020204" pitchFamily="18" charset="0"/>
                <a:cs typeface="Times New Roman" panose="02020603050405020304" pitchFamily="18" charset="0"/>
              </a:rPr>
              <a:t>m</a:t>
            </a:r>
            <a:r>
              <a:rPr lang="en-US" sz="4800" b="1" dirty="0" err="1">
                <a:solidFill>
                  <a:srgbClr val="FF0000"/>
                </a:solidFill>
                <a:latin typeface="UTM Avo" panose="02040603050506020204" pitchFamily="18" charset="0"/>
                <a:cs typeface="Times New Roman" panose="02020603050405020304" pitchFamily="18" charset="0"/>
              </a:rPr>
              <a:t>ực</a:t>
            </a:r>
            <a:r>
              <a:rPr lang="en-US" sz="4800" b="1" dirty="0">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413438" y="4330402"/>
            <a:ext cx="1791994" cy="830997"/>
          </a:xfrm>
          <a:prstGeom prst="rect">
            <a:avLst/>
          </a:prstGeom>
          <a:noFill/>
        </p:spPr>
        <p:txBody>
          <a:bodyPr wrap="square" rtlCol="0">
            <a:spAutoFit/>
          </a:bodyPr>
          <a:lstStyle/>
          <a:p>
            <a:r>
              <a:rPr lang="en-US" sz="4800" b="1" dirty="0">
                <a:solidFill>
                  <a:srgbClr val="FF0000"/>
                </a:solidFill>
                <a:latin typeface="UTM Avo" panose="02040603050506020204" pitchFamily="18" charset="0"/>
                <a:cs typeface="Times New Roman" panose="02020603050405020304" pitchFamily="18" charset="0"/>
              </a:rPr>
              <a:t> </a:t>
            </a:r>
            <a:r>
              <a:rPr lang="en-US" sz="4800" b="1" dirty="0" err="1">
                <a:solidFill>
                  <a:srgbClr val="FF0000"/>
                </a:solidFill>
                <a:latin typeface="UTM Avo" panose="02040603050506020204" pitchFamily="18" charset="0"/>
                <a:cs typeface="Times New Roman" panose="02020603050405020304" pitchFamily="18" charset="0"/>
              </a:rPr>
              <a:t>ưng</a:t>
            </a:r>
            <a:r>
              <a:rPr lang="en-US" sz="4800" b="1" dirty="0">
                <a:latin typeface="UTM Avo" panose="020406030505060202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2990483" y="4318547"/>
            <a:ext cx="1032930" cy="830997"/>
          </a:xfrm>
          <a:prstGeom prst="rect">
            <a:avLst/>
          </a:prstGeom>
          <a:noFill/>
        </p:spPr>
        <p:txBody>
          <a:bodyPr wrap="square" rtlCol="0">
            <a:spAutoFit/>
          </a:bodyPr>
          <a:lstStyle/>
          <a:p>
            <a:r>
              <a:rPr lang="en-US" sz="4800" b="1" dirty="0">
                <a:solidFill>
                  <a:srgbClr val="0000FF"/>
                </a:solidFill>
                <a:latin typeface="UTM Avo" panose="02040603050506020204" pitchFamily="18" charset="0"/>
                <a:cs typeface="Times New Roman" panose="02020603050405020304" pitchFamily="18" charset="0"/>
              </a:rPr>
              <a:t>ng</a:t>
            </a:r>
            <a:endParaRPr lang="vi-VN" sz="4800" b="1" dirty="0">
              <a:solidFill>
                <a:srgbClr val="0000FF"/>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2602492" y="4332615"/>
            <a:ext cx="900966" cy="830997"/>
          </a:xfrm>
          <a:prstGeom prst="rect">
            <a:avLst/>
          </a:prstGeom>
          <a:noFill/>
        </p:spPr>
        <p:txBody>
          <a:bodyPr wrap="square" rtlCol="0">
            <a:spAutoFit/>
          </a:bodyPr>
          <a:lstStyle/>
          <a:p>
            <a:r>
              <a:rPr lang="en-US" sz="4800" b="1" dirty="0">
                <a:solidFill>
                  <a:srgbClr val="0000FF"/>
                </a:solidFill>
                <a:latin typeface="UTM Avo" panose="02040603050506020204" pitchFamily="18" charset="0"/>
                <a:cs typeface="Times New Roman" panose="02020603050405020304" pitchFamily="18" charset="0"/>
              </a:rPr>
              <a:t>ư</a:t>
            </a:r>
            <a:endParaRPr lang="vi-VN" sz="4800" b="1" dirty="0">
              <a:solidFill>
                <a:srgbClr val="0000FF"/>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513922" y="5460192"/>
            <a:ext cx="4513987" cy="821075"/>
            <a:chOff x="917574" y="5604011"/>
            <a:chExt cx="4513987" cy="821075"/>
          </a:xfrm>
        </p:grpSpPr>
        <p:grpSp>
          <p:nvGrpSpPr>
            <p:cNvPr id="8" name="Group 7"/>
            <p:cNvGrpSpPr/>
            <p:nvPr/>
          </p:nvGrpSpPr>
          <p:grpSpPr>
            <a:xfrm>
              <a:off x="917574" y="5604011"/>
              <a:ext cx="3007094" cy="821075"/>
              <a:chOff x="701023" y="5373862"/>
              <a:chExt cx="2908803" cy="821075"/>
            </a:xfrm>
          </p:grpSpPr>
          <p:sp>
            <p:nvSpPr>
              <p:cNvPr id="9" name="Rectangle 8"/>
              <p:cNvSpPr/>
              <p:nvPr/>
            </p:nvSpPr>
            <p:spPr>
              <a:xfrm>
                <a:off x="701023" y="5373862"/>
                <a:ext cx="851281" cy="806288"/>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ư</a:t>
                </a:r>
                <a:endParaRPr lang="vi-VN" sz="4800" dirty="0">
                  <a:latin typeface="Times New Roman" panose="02020603050405020304" pitchFamily="18" charset="0"/>
                  <a:cs typeface="Times New Roman" panose="02020603050405020304" pitchFamily="18" charset="0"/>
                </a:endParaRPr>
              </a:p>
            </p:txBody>
          </p:sp>
          <p:cxnSp>
            <p:nvCxnSpPr>
              <p:cNvPr id="11" name="Straight Connector 10"/>
              <p:cNvCxnSpPr>
                <a:stCxn id="9" idx="3"/>
              </p:cNvCxnSpPr>
              <p:nvPr/>
            </p:nvCxnSpPr>
            <p:spPr>
              <a:xfrm flipV="1">
                <a:off x="1552304" y="5775718"/>
                <a:ext cx="421265" cy="1288"/>
              </a:xfrm>
              <a:prstGeom prst="line">
                <a:avLst/>
              </a:prstGeom>
              <a:ln w="28575"/>
            </p:spPr>
            <p:style>
              <a:lnRef idx="1">
                <a:schemeClr val="dk1"/>
              </a:lnRef>
              <a:fillRef idx="0">
                <a:schemeClr val="dk1"/>
              </a:fillRef>
              <a:effectRef idx="0">
                <a:schemeClr val="dk1"/>
              </a:effectRef>
              <a:fontRef idx="minor">
                <a:schemeClr val="tx1"/>
              </a:fontRef>
            </p:style>
          </p:cxnSp>
          <p:sp>
            <p:nvSpPr>
              <p:cNvPr id="12" name="Rectangle 11"/>
              <p:cNvSpPr/>
              <p:nvPr/>
            </p:nvSpPr>
            <p:spPr>
              <a:xfrm>
                <a:off x="1990119" y="5391073"/>
                <a:ext cx="1086330"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atin typeface="UTM Avo" panose="02040603050506020204" pitchFamily="18" charset="0"/>
                    <a:cs typeface="Times New Roman" panose="02020603050405020304" pitchFamily="18" charset="0"/>
                  </a:rPr>
                  <a:t>ng</a:t>
                </a:r>
                <a:endParaRPr lang="vi-VN" sz="4800"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3087862" y="5803046"/>
                <a:ext cx="52196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39" name="Rectangle 38"/>
            <p:cNvSpPr/>
            <p:nvPr/>
          </p:nvSpPr>
          <p:spPr>
            <a:xfrm>
              <a:off x="3962222" y="5621222"/>
              <a:ext cx="1469339" cy="8038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a:latin typeface="UTM Avo" panose="02040603050506020204" pitchFamily="18" charset="0"/>
                  <a:cs typeface="Times New Roman" panose="02020603050405020304" pitchFamily="18" charset="0"/>
                </a:rPr>
                <a:t>ưng</a:t>
              </a:r>
              <a:endParaRPr lang="vi-VN" sz="4800" dirty="0">
                <a:latin typeface="Times New Roman" panose="02020603050405020304" pitchFamily="18" charset="0"/>
                <a:cs typeface="Times New Roman" panose="02020603050405020304" pitchFamily="18" charset="0"/>
              </a:endParaRPr>
            </a:p>
          </p:txBody>
        </p:sp>
      </p:grpSp>
      <p:pic>
        <p:nvPicPr>
          <p:cNvPr id="38" name="Picture 37"/>
          <p:cNvPicPr>
            <a:picLocks noChangeAspect="1"/>
          </p:cNvPicPr>
          <p:nvPr/>
        </p:nvPicPr>
        <p:blipFill rotWithShape="1">
          <a:blip r:embed="rId2"/>
          <a:srcRect l="37764" t="19311" r="35098" b="54535"/>
          <a:stretch/>
        </p:blipFill>
        <p:spPr>
          <a:xfrm>
            <a:off x="7350726" y="160337"/>
            <a:ext cx="4398243" cy="2751564"/>
          </a:xfrm>
          <a:prstGeom prst="roundRect">
            <a:avLst>
              <a:gd name="adj" fmla="val 16667"/>
            </a:avLst>
          </a:prstGeom>
          <a:ln>
            <a:solidFill>
              <a:schemeClr val="accent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 name="Picture 39"/>
          <p:cNvPicPr>
            <a:picLocks noChangeAspect="1"/>
          </p:cNvPicPr>
          <p:nvPr/>
        </p:nvPicPr>
        <p:blipFill rotWithShape="1">
          <a:blip r:embed="rId3"/>
          <a:srcRect l="40809" t="20689" r="34107" b="51234"/>
          <a:stretch/>
        </p:blipFill>
        <p:spPr>
          <a:xfrm>
            <a:off x="295254" y="160337"/>
            <a:ext cx="4373908" cy="2751564"/>
          </a:xfrm>
          <a:prstGeom prst="roundRect">
            <a:avLst>
              <a:gd name="adj" fmla="val 16667"/>
            </a:avLst>
          </a:prstGeom>
          <a:ln>
            <a:solidFill>
              <a:schemeClr val="accent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Mơ thấy mực đánh con gì? Giải mã giấc mơ thấy con m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 y="12127"/>
            <a:ext cx="12196911" cy="6874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ủ gừng: Vị thuốc dân gian chữa bá bệnh ai cũng bi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26" y="-149"/>
            <a:ext cx="12196911" cy="687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6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75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28"/>
                                        </p:tgtEl>
                                      </p:cBhvr>
                                    </p:animEffect>
                                    <p:set>
                                      <p:cBhvr>
                                        <p:cTn id="17" dur="1" fill="hold">
                                          <p:stCondLst>
                                            <p:cond delay="499"/>
                                          </p:stCondLst>
                                        </p:cTn>
                                        <p:tgtEl>
                                          <p:spTgt spid="102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3"/>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1"/>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2"/>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heel(1)">
                                      <p:cBhvr>
                                        <p:cTn id="91" dur="75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026"/>
                                        </p:tgtEl>
                                        <p:attrNameLst>
                                          <p:attrName>style.visibility</p:attrName>
                                        </p:attrNameLst>
                                      </p:cBhvr>
                                      <p:to>
                                        <p:strVal val="visible"/>
                                      </p:to>
                                    </p:set>
                                    <p:animEffect transition="in" filter="dissolve">
                                      <p:cBhvr>
                                        <p:cTn id="96" dur="500"/>
                                        <p:tgtEl>
                                          <p:spTgt spid="1026"/>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xit" presetSubtype="0" fill="hold" nodeType="clickEffect">
                                  <p:stCondLst>
                                    <p:cond delay="0"/>
                                  </p:stCondLst>
                                  <p:childTnLst>
                                    <p:animEffect transition="out" filter="dissolve">
                                      <p:cBhvr>
                                        <p:cTn id="100" dur="500"/>
                                        <p:tgtEl>
                                          <p:spTgt spid="1026"/>
                                        </p:tgtEl>
                                      </p:cBhvr>
                                    </p:animEffect>
                                    <p:set>
                                      <p:cBhvr>
                                        <p:cTn id="101"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1"/>
      <p:bldP spid="7" grpId="0"/>
      <p:bldP spid="20" grpId="0"/>
      <p:bldP spid="21" grpId="0"/>
      <p:bldP spid="21" grpId="1"/>
      <p:bldP spid="22" grpId="0"/>
      <p:bldP spid="22" grpId="1"/>
      <p:bldP spid="27" grpId="0"/>
      <p:bldP spid="28" grpId="1"/>
      <p:bldP spid="31" grpId="1"/>
      <p:bldP spid="32" grpId="0"/>
      <p:bldP spid="32" grpId="1"/>
      <p:bldP spid="33" grpId="0"/>
      <p:bldP spid="3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74468" y="1097280"/>
            <a:ext cx="7443063" cy="3631763"/>
          </a:xfrm>
          <a:prstGeom prst="rect">
            <a:avLst/>
          </a:prstGeom>
          <a:noFill/>
        </p:spPr>
        <p:txBody>
          <a:bodyPr wrap="none" rtlCol="0">
            <a:spAutoFit/>
          </a:bodyPr>
          <a:lstStyle/>
          <a:p>
            <a:pPr algn="ctr"/>
            <a:r>
              <a:rPr lang="en-US" sz="11500" b="1" dirty="0" err="1">
                <a:solidFill>
                  <a:srgbClr val="0000FF"/>
                </a:solidFill>
                <a:latin typeface="UTM Avo" panose="02040603050506020204" pitchFamily="18" charset="0"/>
              </a:rPr>
              <a:t>Đọc</a:t>
            </a:r>
            <a:r>
              <a:rPr lang="en-US" sz="11500" b="1" dirty="0">
                <a:solidFill>
                  <a:srgbClr val="0000FF"/>
                </a:solidFill>
                <a:latin typeface="UTM Avo" panose="02040603050506020204" pitchFamily="18" charset="0"/>
              </a:rPr>
              <a:t> </a:t>
            </a:r>
            <a:r>
              <a:rPr lang="en-US" sz="11500" b="1" dirty="0" err="1">
                <a:solidFill>
                  <a:srgbClr val="0000FF"/>
                </a:solidFill>
                <a:latin typeface="UTM Avo" panose="02040603050506020204" pitchFamily="18" charset="0"/>
              </a:rPr>
              <a:t>từ</a:t>
            </a:r>
            <a:r>
              <a:rPr lang="en-US" sz="11500" b="1" dirty="0">
                <a:solidFill>
                  <a:srgbClr val="0000FF"/>
                </a:solidFill>
                <a:latin typeface="UTM Avo" panose="02040603050506020204" pitchFamily="18" charset="0"/>
              </a:rPr>
              <a:t> </a:t>
            </a:r>
          </a:p>
          <a:p>
            <a:pPr algn="ctr"/>
            <a:r>
              <a:rPr lang="en-US" sz="11500" b="1" dirty="0" err="1">
                <a:solidFill>
                  <a:srgbClr val="0000FF"/>
                </a:solidFill>
                <a:latin typeface="UTM Avo" panose="02040603050506020204" pitchFamily="18" charset="0"/>
              </a:rPr>
              <a:t>ứng</a:t>
            </a:r>
            <a:r>
              <a:rPr lang="en-US" sz="11500" b="1" dirty="0">
                <a:solidFill>
                  <a:srgbClr val="0000FF"/>
                </a:solidFill>
                <a:latin typeface="UTM Avo" panose="02040603050506020204" pitchFamily="18" charset="0"/>
              </a:rPr>
              <a:t> </a:t>
            </a:r>
            <a:r>
              <a:rPr lang="en-US" sz="11500" b="1" dirty="0" err="1">
                <a:solidFill>
                  <a:srgbClr val="0000FF"/>
                </a:solidFill>
                <a:latin typeface="UTM Avo" panose="02040603050506020204" pitchFamily="18" charset="0"/>
              </a:rPr>
              <a:t>dụng</a:t>
            </a:r>
            <a:endParaRPr lang="vi-VN" sz="11500" b="1" dirty="0">
              <a:solidFill>
                <a:srgbClr val="0000FF"/>
              </a:solidFill>
            </a:endParaRPr>
          </a:p>
        </p:txBody>
      </p:sp>
    </p:spTree>
    <p:extLst>
      <p:ext uri="{BB962C8B-B14F-4D97-AF65-F5344CB8AC3E}">
        <p14:creationId xmlns:p14="http://schemas.microsoft.com/office/powerpoint/2010/main" val="4009917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Ghim của Nguyenthile trên 长草颜团子 Budding Pop | Đang yêu, Mèo kitty, Mèo c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754106" y="2432063"/>
            <a:ext cx="2650084" cy="707886"/>
          </a:xfrm>
          <a:prstGeom prst="rect">
            <a:avLst/>
          </a:prstGeom>
          <a:noFill/>
        </p:spPr>
        <p:txBody>
          <a:bodyPr wrap="none" rtlCol="0">
            <a:spAutoFit/>
          </a:bodyPr>
          <a:lstStyle/>
          <a:p>
            <a:r>
              <a:rPr lang="en-US" sz="4000" b="1" dirty="0" err="1">
                <a:latin typeface="UTM Avo" panose="02040603050506020204" pitchFamily="18" charset="0"/>
                <a:cs typeface="Times New Roman" panose="02020603050405020304" pitchFamily="18" charset="0"/>
              </a:rPr>
              <a:t>chim</a:t>
            </a:r>
            <a:r>
              <a:rPr lang="en-US" sz="4000" b="1" dirty="0">
                <a:latin typeface="UTM Avo" panose="02040603050506020204" pitchFamily="18" charset="0"/>
                <a:cs typeface="Times New Roman" panose="02020603050405020304" pitchFamily="18" charset="0"/>
              </a:rPr>
              <a:t> </a:t>
            </a:r>
            <a:r>
              <a:rPr lang="en-US" sz="4000" b="1" dirty="0" err="1">
                <a:latin typeface="UTM Avo" panose="02040603050506020204" pitchFamily="18" charset="0"/>
                <a:cs typeface="Times New Roman" panose="02020603050405020304" pitchFamily="18" charset="0"/>
              </a:rPr>
              <a:t>ưng</a:t>
            </a:r>
            <a:endParaRPr lang="vi-VN" sz="40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164960" y="2432063"/>
            <a:ext cx="3761878" cy="707886"/>
          </a:xfrm>
          <a:prstGeom prst="rect">
            <a:avLst/>
          </a:prstGeom>
          <a:noFill/>
        </p:spPr>
        <p:txBody>
          <a:bodyPr wrap="square" rtlCol="0">
            <a:spAutoFit/>
          </a:bodyPr>
          <a:lstStyle/>
          <a:p>
            <a:r>
              <a:rPr lang="en-US" sz="4000" b="1" dirty="0" err="1">
                <a:latin typeface="UTM Avo" panose="02040603050506020204" pitchFamily="18" charset="0"/>
                <a:cs typeface="Times New Roman" panose="02020603050405020304" pitchFamily="18" charset="0"/>
              </a:rPr>
              <a:t>nóng</a:t>
            </a:r>
            <a:r>
              <a:rPr lang="en-US" sz="4000" b="1" dirty="0">
                <a:latin typeface="UTM Avo" panose="02040603050506020204" pitchFamily="18" charset="0"/>
                <a:cs typeface="Times New Roman" panose="02020603050405020304" pitchFamily="18" charset="0"/>
              </a:rPr>
              <a:t> </a:t>
            </a:r>
            <a:r>
              <a:rPr lang="en-US" sz="4000" b="1" dirty="0" err="1">
                <a:latin typeface="UTM Avo" panose="02040603050506020204" pitchFamily="18" charset="0"/>
                <a:cs typeface="Times New Roman" panose="02020603050405020304" pitchFamily="18" charset="0"/>
              </a:rPr>
              <a:t>bức</a:t>
            </a:r>
            <a:endParaRPr lang="vi-VN" sz="40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842865" y="5854808"/>
            <a:ext cx="2372765" cy="707886"/>
          </a:xfrm>
          <a:prstGeom prst="rect">
            <a:avLst/>
          </a:prstGeom>
          <a:noFill/>
        </p:spPr>
        <p:txBody>
          <a:bodyPr wrap="none" rtlCol="0">
            <a:spAutoFit/>
          </a:bodyPr>
          <a:lstStyle/>
          <a:p>
            <a:r>
              <a:rPr lang="en-US" sz="4000" b="1" dirty="0" err="1">
                <a:latin typeface="UTM Avo" panose="02040603050506020204" pitchFamily="18" charset="0"/>
                <a:cs typeface="Times New Roman" panose="02020603050405020304" pitchFamily="18" charset="0"/>
              </a:rPr>
              <a:t>mừng</a:t>
            </a:r>
            <a:r>
              <a:rPr lang="en-US" sz="4000" b="1" dirty="0">
                <a:latin typeface="UTM Avo" panose="02040603050506020204" pitchFamily="18" charset="0"/>
                <a:cs typeface="Times New Roman" panose="02020603050405020304" pitchFamily="18" charset="0"/>
              </a:rPr>
              <a:t> </a:t>
            </a:r>
            <a:r>
              <a:rPr lang="en-US" sz="4000" b="1" dirty="0" err="1">
                <a:latin typeface="UTM Avo" panose="02040603050506020204" pitchFamily="18" charset="0"/>
                <a:cs typeface="Times New Roman" panose="02020603050405020304" pitchFamily="18" charset="0"/>
              </a:rPr>
              <a:t>rỡ</a:t>
            </a:r>
            <a:endParaRPr lang="vi-VN" sz="44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8363821" y="5854546"/>
            <a:ext cx="3186953" cy="707886"/>
          </a:xfrm>
          <a:prstGeom prst="rect">
            <a:avLst/>
          </a:prstGeom>
          <a:noFill/>
        </p:spPr>
        <p:txBody>
          <a:bodyPr wrap="square" rtlCol="0">
            <a:spAutoFit/>
          </a:bodyPr>
          <a:lstStyle/>
          <a:p>
            <a:r>
              <a:rPr lang="en-US" sz="4000" b="1" dirty="0" err="1">
                <a:latin typeface="UTM Avo" panose="02040603050506020204" pitchFamily="18" charset="0"/>
                <a:cs typeface="Times New Roman" panose="02020603050405020304" pitchFamily="18" charset="0"/>
              </a:rPr>
              <a:t>náo</a:t>
            </a:r>
            <a:r>
              <a:rPr lang="en-US" sz="4000" b="1" dirty="0">
                <a:latin typeface="UTM Avo" panose="02040603050506020204" pitchFamily="18" charset="0"/>
                <a:cs typeface="Times New Roman" panose="02020603050405020304" pitchFamily="18" charset="0"/>
              </a:rPr>
              <a:t> </a:t>
            </a:r>
            <a:r>
              <a:rPr lang="en-US" sz="4000" b="1" dirty="0" err="1">
                <a:latin typeface="UTM Avo" panose="02040603050506020204" pitchFamily="18" charset="0"/>
                <a:cs typeface="Times New Roman" panose="02020603050405020304" pitchFamily="18" charset="0"/>
              </a:rPr>
              <a:t>nức</a:t>
            </a:r>
            <a:endParaRPr lang="vi-VN" sz="4000" b="1" dirty="0">
              <a:latin typeface="Times New Roman" panose="02020603050405020304" pitchFamily="18" charset="0"/>
              <a:cs typeface="Times New Roman" panose="02020603050405020304" pitchFamily="18" charset="0"/>
            </a:endParaRPr>
          </a:p>
        </p:txBody>
      </p:sp>
      <p:pic>
        <p:nvPicPr>
          <p:cNvPr id="26" name="Picture 25" descr="Ghim của Nguyenthile trên 长草颜团子 Budding Pop | Đang yêu, Mèo kitty, Mèo c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508" y="5202005"/>
            <a:ext cx="1642140" cy="164214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ìm hiểu về chó Becgie - Giống chó thông minh và trung thành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8" name="Picture 27"/>
          <p:cNvPicPr>
            <a:picLocks noChangeAspect="1"/>
          </p:cNvPicPr>
          <p:nvPr/>
        </p:nvPicPr>
        <p:blipFill rotWithShape="1">
          <a:blip r:embed="rId3"/>
          <a:srcRect l="30211" t="18510" r="27358" b="30721"/>
          <a:stretch/>
        </p:blipFill>
        <p:spPr>
          <a:xfrm>
            <a:off x="975157" y="151211"/>
            <a:ext cx="4166343" cy="2336492"/>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9" name="Picture 28"/>
          <p:cNvPicPr>
            <a:picLocks noChangeAspect="1"/>
          </p:cNvPicPr>
          <p:nvPr/>
        </p:nvPicPr>
        <p:blipFill rotWithShape="1">
          <a:blip r:embed="rId4"/>
          <a:srcRect l="26340" t="19183" r="25331" b="28702"/>
          <a:stretch/>
        </p:blipFill>
        <p:spPr>
          <a:xfrm>
            <a:off x="1020397" y="3394858"/>
            <a:ext cx="4166343" cy="2488086"/>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29"/>
          <p:cNvPicPr>
            <a:picLocks noChangeAspect="1"/>
          </p:cNvPicPr>
          <p:nvPr/>
        </p:nvPicPr>
        <p:blipFill rotWithShape="1">
          <a:blip r:embed="rId5"/>
          <a:srcRect l="25601" t="20176" r="26178" b="29439"/>
          <a:stretch/>
        </p:blipFill>
        <p:spPr>
          <a:xfrm>
            <a:off x="7314298" y="3260362"/>
            <a:ext cx="4196404" cy="2605211"/>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 name="Picture 30"/>
          <p:cNvPicPr>
            <a:picLocks noChangeAspect="1"/>
          </p:cNvPicPr>
          <p:nvPr/>
        </p:nvPicPr>
        <p:blipFill rotWithShape="1">
          <a:blip r:embed="rId6"/>
          <a:srcRect l="29991" t="21747" r="31971" b="29215"/>
          <a:stretch/>
        </p:blipFill>
        <p:spPr>
          <a:xfrm>
            <a:off x="7303958" y="185260"/>
            <a:ext cx="4206744" cy="2302443"/>
          </a:xfrm>
          <a:prstGeom prst="roundRect">
            <a:avLst>
              <a:gd name="adj" fmla="val 16667"/>
            </a:avLst>
          </a:prstGeom>
          <a:ln>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descr="Bài ca chim ưng | Khát khao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936"/>
            <a:ext cx="12192000" cy="6836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A8907ED1-1A1A-4BC4-9C20-FF91711824BD}"/>
              </a:ext>
            </a:extLst>
          </p:cNvPr>
          <p:cNvSpPr txBox="1"/>
          <p:nvPr/>
        </p:nvSpPr>
        <p:spPr>
          <a:xfrm>
            <a:off x="3205315" y="2418582"/>
            <a:ext cx="1198875" cy="707886"/>
          </a:xfrm>
          <a:prstGeom prst="rect">
            <a:avLst/>
          </a:prstGeom>
          <a:noFill/>
        </p:spPr>
        <p:txBody>
          <a:bodyPr wrap="square" rtlCol="0">
            <a:spAutoFit/>
          </a:bodyPr>
          <a:lstStyle/>
          <a:p>
            <a:r>
              <a:rPr lang="en-US" sz="4000" b="1" dirty="0" err="1">
                <a:solidFill>
                  <a:srgbClr val="FF0000"/>
                </a:solidFill>
                <a:latin typeface="UTM Avo" panose="02040603050506020204" pitchFamily="18" charset="0"/>
                <a:cs typeface="Times New Roman" panose="02020603050405020304" pitchFamily="18" charset="0"/>
              </a:rPr>
              <a:t>ưng</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BB53D006-32D6-4947-9BD4-A7BF105FEF07}"/>
              </a:ext>
            </a:extLst>
          </p:cNvPr>
          <p:cNvSpPr txBox="1"/>
          <p:nvPr/>
        </p:nvSpPr>
        <p:spPr>
          <a:xfrm>
            <a:off x="2330852" y="5854546"/>
            <a:ext cx="1333422" cy="707886"/>
          </a:xfrm>
          <a:prstGeom prst="rect">
            <a:avLst/>
          </a:prstGeom>
          <a:noFill/>
        </p:spPr>
        <p:txBody>
          <a:bodyPr wrap="square" rtlCol="0">
            <a:spAutoFit/>
          </a:bodyPr>
          <a:lstStyle/>
          <a:p>
            <a:r>
              <a:rPr lang="en-US" sz="4000" b="1" dirty="0" err="1">
                <a:solidFill>
                  <a:srgbClr val="FF0000"/>
                </a:solidFill>
                <a:latin typeface="UTM Avo" panose="02040603050506020204" pitchFamily="18" charset="0"/>
                <a:cs typeface="Times New Roman" panose="02020603050405020304" pitchFamily="18" charset="0"/>
              </a:rPr>
              <a:t>ưng</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1EA2A579-F60C-4677-B8AA-9674AC3CB0F0}"/>
              </a:ext>
            </a:extLst>
          </p:cNvPr>
          <p:cNvSpPr txBox="1"/>
          <p:nvPr/>
        </p:nvSpPr>
        <p:spPr>
          <a:xfrm>
            <a:off x="10003081" y="2432063"/>
            <a:ext cx="1333422" cy="707886"/>
          </a:xfrm>
          <a:prstGeom prst="rect">
            <a:avLst/>
          </a:prstGeom>
          <a:noFill/>
        </p:spPr>
        <p:txBody>
          <a:bodyPr wrap="square" rtlCol="0">
            <a:spAutoFit/>
          </a:bodyPr>
          <a:lstStyle/>
          <a:p>
            <a:r>
              <a:rPr lang="en-US" sz="4000" b="1" dirty="0" err="1">
                <a:solidFill>
                  <a:srgbClr val="FF0000"/>
                </a:solidFill>
                <a:latin typeface="UTM Avo" panose="02040603050506020204" pitchFamily="18" charset="0"/>
                <a:cs typeface="Times New Roman" panose="02020603050405020304" pitchFamily="18" charset="0"/>
              </a:rPr>
              <a:t>ưc</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58A77C9E-1974-49F3-A775-A4C7AABFFDE6}"/>
              </a:ext>
            </a:extLst>
          </p:cNvPr>
          <p:cNvSpPr txBox="1"/>
          <p:nvPr/>
        </p:nvSpPr>
        <p:spPr>
          <a:xfrm>
            <a:off x="9868098" y="5852363"/>
            <a:ext cx="1333422" cy="707886"/>
          </a:xfrm>
          <a:prstGeom prst="rect">
            <a:avLst/>
          </a:prstGeom>
          <a:noFill/>
        </p:spPr>
        <p:txBody>
          <a:bodyPr wrap="square" rtlCol="0">
            <a:spAutoFit/>
          </a:bodyPr>
          <a:lstStyle/>
          <a:p>
            <a:r>
              <a:rPr lang="en-US" sz="4000" b="1" dirty="0" err="1">
                <a:solidFill>
                  <a:srgbClr val="FF0000"/>
                </a:solidFill>
                <a:latin typeface="UTM Avo" panose="02040603050506020204" pitchFamily="18" charset="0"/>
                <a:cs typeface="Times New Roman" panose="02020603050405020304" pitchFamily="18" charset="0"/>
              </a:rPr>
              <a:t>ưc</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6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ssolv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heel(1)">
                                      <p:cBhvr>
                                        <p:cTn id="28" dur="75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heel(1)">
                                      <p:cBhvr>
                                        <p:cTn id="45" dur="75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3">
                                            <p:txEl>
                                              <p:pRg st="0" end="0"/>
                                            </p:txEl>
                                          </p:spTgt>
                                        </p:tgtEl>
                                        <p:attrNameLst>
                                          <p:attrName>style.visibility</p:attrName>
                                        </p:attrNameLst>
                                      </p:cBhvr>
                                      <p:to>
                                        <p:strVal val="visible"/>
                                      </p:to>
                                    </p:set>
                                  </p:childTnLst>
                                </p:cTn>
                              </p:par>
                              <p:par>
                                <p:cTn id="50" presetID="1" presetClass="entr" presetSubtype="0" fill="hold" grpId="2"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circle(in)">
                                      <p:cBhvr>
                                        <p:cTn id="63" dur="2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p:bldP spid="14" grpId="2"/>
      <p:bldP spid="15" grpId="0"/>
      <p:bldP spid="15" grpId="2"/>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2164</TotalTime>
  <Words>219</Words>
  <Application>Microsoft Office PowerPoint</Application>
  <PresentationFormat>Custom</PresentationFormat>
  <Paragraphs>77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00000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21AK22</cp:lastModifiedBy>
  <cp:revision>424</cp:revision>
  <dcterms:created xsi:type="dcterms:W3CDTF">2020-11-22T10:22:33Z</dcterms:created>
  <dcterms:modified xsi:type="dcterms:W3CDTF">2021-12-23T13:46:47Z</dcterms:modified>
</cp:coreProperties>
</file>